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3" r:id="rId5"/>
    <p:sldId id="269" r:id="rId6"/>
    <p:sldId id="270" r:id="rId7"/>
    <p:sldId id="257" r:id="rId8"/>
    <p:sldId id="271" r:id="rId9"/>
    <p:sldId id="272" r:id="rId10"/>
    <p:sldId id="273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E9DF81-4227-41E4-BDDF-185706317341}" v="1" dt="2020-04-18T14:21:29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tair Strayton" userId="54cf08bdfc25132b" providerId="LiveId" clId="{34E9DF81-4227-41E4-BDDF-185706317341}"/>
    <pc:docChg chg="modSld">
      <pc:chgData name="Alistair Strayton" userId="54cf08bdfc25132b" providerId="LiveId" clId="{34E9DF81-4227-41E4-BDDF-185706317341}" dt="2020-04-18T14:21:43.161" v="2" actId="732"/>
      <pc:docMkLst>
        <pc:docMk/>
      </pc:docMkLst>
      <pc:sldChg chg="modSp">
        <pc:chgData name="Alistair Strayton" userId="54cf08bdfc25132b" providerId="LiveId" clId="{34E9DF81-4227-41E4-BDDF-185706317341}" dt="2020-04-18T14:21:43.161" v="2" actId="732"/>
        <pc:sldMkLst>
          <pc:docMk/>
          <pc:sldMk cId="4268399292" sldId="263"/>
        </pc:sldMkLst>
        <pc:picChg chg="mod modCrop">
          <ac:chgData name="Alistair Strayton" userId="54cf08bdfc25132b" providerId="LiveId" clId="{34E9DF81-4227-41E4-BDDF-185706317341}" dt="2020-04-18T14:21:43.161" v="2" actId="732"/>
          <ac:picMkLst>
            <pc:docMk/>
            <pc:sldMk cId="4268399292" sldId="263"/>
            <ac:picMk id="22" creationId="{7CEEB49D-698B-4C1C-A5DA-04047682DBB2}"/>
          </ac:picMkLst>
        </pc:picChg>
      </pc:sldChg>
    </pc:docChg>
  </pc:docChgLst>
  <pc:docChgLst>
    <pc:chgData name="Wood, Lucy" userId="fc26114c-1456-4dbd-af7e-8d6f300a5a38" providerId="ADAL" clId="{1FE23010-BE18-413D-99CE-B356BB9F4A2B}"/>
    <pc:docChg chg="custSel addSld delSld modSld">
      <pc:chgData name="Wood, Lucy" userId="fc26114c-1456-4dbd-af7e-8d6f300a5a38" providerId="ADAL" clId="{1FE23010-BE18-413D-99CE-B356BB9F4A2B}" dt="2020-04-16T15:51:42.404" v="1621" actId="113"/>
      <pc:docMkLst>
        <pc:docMk/>
      </pc:docMkLst>
      <pc:sldChg chg="delSp modSp add">
        <pc:chgData name="Wood, Lucy" userId="fc26114c-1456-4dbd-af7e-8d6f300a5a38" providerId="ADAL" clId="{1FE23010-BE18-413D-99CE-B356BB9F4A2B}" dt="2020-04-16T15:51:42.404" v="1621" actId="113"/>
        <pc:sldMkLst>
          <pc:docMk/>
          <pc:sldMk cId="0" sldId="257"/>
        </pc:sldMkLst>
        <pc:spChg chg="mod">
          <ac:chgData name="Wood, Lucy" userId="fc26114c-1456-4dbd-af7e-8d6f300a5a38" providerId="ADAL" clId="{1FE23010-BE18-413D-99CE-B356BB9F4A2B}" dt="2020-04-16T15:51:24.599" v="1619" actId="2710"/>
          <ac:spMkLst>
            <pc:docMk/>
            <pc:sldMk cId="0" sldId="257"/>
            <ac:spMk id="106" creationId="{00000000-0000-0000-0000-000000000000}"/>
          </ac:spMkLst>
        </pc:spChg>
        <pc:spChg chg="mod">
          <ac:chgData name="Wood, Lucy" userId="fc26114c-1456-4dbd-af7e-8d6f300a5a38" providerId="ADAL" clId="{1FE23010-BE18-413D-99CE-B356BB9F4A2B}" dt="2020-04-16T15:51:42.404" v="1621" actId="113"/>
          <ac:spMkLst>
            <pc:docMk/>
            <pc:sldMk cId="0" sldId="257"/>
            <ac:spMk id="107" creationId="{00000000-0000-0000-0000-000000000000}"/>
          </ac:spMkLst>
        </pc:spChg>
        <pc:picChg chg="del">
          <ac:chgData name="Wood, Lucy" userId="fc26114c-1456-4dbd-af7e-8d6f300a5a38" providerId="ADAL" clId="{1FE23010-BE18-413D-99CE-B356BB9F4A2B}" dt="2020-04-16T15:03:13.222" v="139" actId="478"/>
          <ac:picMkLst>
            <pc:docMk/>
            <pc:sldMk cId="0" sldId="257"/>
            <ac:picMk id="109" creationId="{00000000-0000-0000-0000-000000000000}"/>
          </ac:picMkLst>
        </pc:picChg>
      </pc:sldChg>
      <pc:sldChg chg="del">
        <pc:chgData name="Wood, Lucy" userId="fc26114c-1456-4dbd-af7e-8d6f300a5a38" providerId="ADAL" clId="{1FE23010-BE18-413D-99CE-B356BB9F4A2B}" dt="2020-04-16T15:00:15.426" v="118" actId="2696"/>
        <pc:sldMkLst>
          <pc:docMk/>
          <pc:sldMk cId="3753615483" sldId="257"/>
        </pc:sldMkLst>
      </pc:sldChg>
      <pc:sldChg chg="modSp">
        <pc:chgData name="Wood, Lucy" userId="fc26114c-1456-4dbd-af7e-8d6f300a5a38" providerId="ADAL" clId="{1FE23010-BE18-413D-99CE-B356BB9F4A2B}" dt="2020-04-16T14:59:23.379" v="43" actId="207"/>
        <pc:sldMkLst>
          <pc:docMk/>
          <pc:sldMk cId="4268399292" sldId="263"/>
        </pc:sldMkLst>
        <pc:spChg chg="mod">
          <ac:chgData name="Wood, Lucy" userId="fc26114c-1456-4dbd-af7e-8d6f300a5a38" providerId="ADAL" clId="{1FE23010-BE18-413D-99CE-B356BB9F4A2B}" dt="2020-04-16T14:58:16.707" v="34" actId="20577"/>
          <ac:spMkLst>
            <pc:docMk/>
            <pc:sldMk cId="4268399292" sldId="263"/>
            <ac:spMk id="8" creationId="{4E50E18B-F434-4647-9123-D05FAAB53E96}"/>
          </ac:spMkLst>
        </pc:spChg>
        <pc:spChg chg="mod">
          <ac:chgData name="Wood, Lucy" userId="fc26114c-1456-4dbd-af7e-8d6f300a5a38" providerId="ADAL" clId="{1FE23010-BE18-413D-99CE-B356BB9F4A2B}" dt="2020-04-16T14:59:23.379" v="43" actId="207"/>
          <ac:spMkLst>
            <pc:docMk/>
            <pc:sldMk cId="4268399292" sldId="263"/>
            <ac:spMk id="19" creationId="{1D7C7D8B-3E2D-40BF-8D11-7997DD81E41F}"/>
          </ac:spMkLst>
        </pc:spChg>
        <pc:spChg chg="mod">
          <ac:chgData name="Wood, Lucy" userId="fc26114c-1456-4dbd-af7e-8d6f300a5a38" providerId="ADAL" clId="{1FE23010-BE18-413D-99CE-B356BB9F4A2B}" dt="2020-04-16T14:58:30.526" v="40" actId="20577"/>
          <ac:spMkLst>
            <pc:docMk/>
            <pc:sldMk cId="4268399292" sldId="263"/>
            <ac:spMk id="20" creationId="{84AD8CF2-1F27-4141-A103-04168FC7AC96}"/>
          </ac:spMkLst>
        </pc:spChg>
        <pc:grpChg chg="mod">
          <ac:chgData name="Wood, Lucy" userId="fc26114c-1456-4dbd-af7e-8d6f300a5a38" providerId="ADAL" clId="{1FE23010-BE18-413D-99CE-B356BB9F4A2B}" dt="2020-04-16T14:59:14.376" v="42"/>
          <ac:grpSpMkLst>
            <pc:docMk/>
            <pc:sldMk cId="4268399292" sldId="263"/>
            <ac:grpSpMk id="12" creationId="{AAF0C587-26AA-4439-B1E6-7689BCF8CAC6}"/>
          </ac:grpSpMkLst>
        </pc:grpChg>
      </pc:sldChg>
      <pc:sldChg chg="del">
        <pc:chgData name="Wood, Lucy" userId="fc26114c-1456-4dbd-af7e-8d6f300a5a38" providerId="ADAL" clId="{1FE23010-BE18-413D-99CE-B356BB9F4A2B}" dt="2020-04-16T15:00:14.071" v="116" actId="2696"/>
        <pc:sldMkLst>
          <pc:docMk/>
          <pc:sldMk cId="1781969415" sldId="264"/>
        </pc:sldMkLst>
      </pc:sldChg>
      <pc:sldChg chg="del">
        <pc:chgData name="Wood, Lucy" userId="fc26114c-1456-4dbd-af7e-8d6f300a5a38" providerId="ADAL" clId="{1FE23010-BE18-413D-99CE-B356BB9F4A2B}" dt="2020-04-16T15:00:14.798" v="117" actId="2696"/>
        <pc:sldMkLst>
          <pc:docMk/>
          <pc:sldMk cId="3465454826" sldId="265"/>
        </pc:sldMkLst>
      </pc:sldChg>
      <pc:sldChg chg="modSp">
        <pc:chgData name="Wood, Lucy" userId="fc26114c-1456-4dbd-af7e-8d6f300a5a38" providerId="ADAL" clId="{1FE23010-BE18-413D-99CE-B356BB9F4A2B}" dt="2020-04-16T15:21:31.779" v="632" actId="207"/>
        <pc:sldMkLst>
          <pc:docMk/>
          <pc:sldMk cId="2263889346" sldId="269"/>
        </pc:sldMkLst>
        <pc:spChg chg="mod">
          <ac:chgData name="Wood, Lucy" userId="fc26114c-1456-4dbd-af7e-8d6f300a5a38" providerId="ADAL" clId="{1FE23010-BE18-413D-99CE-B356BB9F4A2B}" dt="2020-04-16T14:59:49.190" v="78" actId="20577"/>
          <ac:spMkLst>
            <pc:docMk/>
            <pc:sldMk cId="2263889346" sldId="269"/>
            <ac:spMk id="6" creationId="{9C383873-1ACC-4285-9071-305DE9E2508F}"/>
          </ac:spMkLst>
        </pc:spChg>
        <pc:graphicFrameChg chg="mod modGraphic">
          <ac:chgData name="Wood, Lucy" userId="fc26114c-1456-4dbd-af7e-8d6f300a5a38" providerId="ADAL" clId="{1FE23010-BE18-413D-99CE-B356BB9F4A2B}" dt="2020-04-16T15:21:31.779" v="632" actId="207"/>
          <ac:graphicFrameMkLst>
            <pc:docMk/>
            <pc:sldMk cId="2263889346" sldId="269"/>
            <ac:graphicFrameMk id="2" creationId="{2D48CE82-8A2F-4131-8545-DF48CC325C60}"/>
          </ac:graphicFrameMkLst>
        </pc:graphicFrameChg>
      </pc:sldChg>
      <pc:sldChg chg="modSp">
        <pc:chgData name="Wood, Lucy" userId="fc26114c-1456-4dbd-af7e-8d6f300a5a38" providerId="ADAL" clId="{1FE23010-BE18-413D-99CE-B356BB9F4A2B}" dt="2020-04-16T15:44:28.668" v="1344"/>
        <pc:sldMkLst>
          <pc:docMk/>
          <pc:sldMk cId="2849211554" sldId="270"/>
        </pc:sldMkLst>
        <pc:spChg chg="mod">
          <ac:chgData name="Wood, Lucy" userId="fc26114c-1456-4dbd-af7e-8d6f300a5a38" providerId="ADAL" clId="{1FE23010-BE18-413D-99CE-B356BB9F4A2B}" dt="2020-04-16T15:00:06.695" v="115" actId="20577"/>
          <ac:spMkLst>
            <pc:docMk/>
            <pc:sldMk cId="2849211554" sldId="270"/>
            <ac:spMk id="6" creationId="{9C383873-1ACC-4285-9071-305DE9E2508F}"/>
          </ac:spMkLst>
        </pc:spChg>
        <pc:graphicFrameChg chg="mod modGraphic">
          <ac:chgData name="Wood, Lucy" userId="fc26114c-1456-4dbd-af7e-8d6f300a5a38" providerId="ADAL" clId="{1FE23010-BE18-413D-99CE-B356BB9F4A2B}" dt="2020-04-16T15:44:28.668" v="1344"/>
          <ac:graphicFrameMkLst>
            <pc:docMk/>
            <pc:sldMk cId="2849211554" sldId="270"/>
            <ac:graphicFrameMk id="2" creationId="{2D48CE82-8A2F-4131-8545-DF48CC325C60}"/>
          </ac:graphicFrameMkLst>
        </pc:graphicFrameChg>
      </pc:sldChg>
      <pc:sldChg chg="delSp modSp add">
        <pc:chgData name="Wood, Lucy" userId="fc26114c-1456-4dbd-af7e-8d6f300a5a38" providerId="ADAL" clId="{1FE23010-BE18-413D-99CE-B356BB9F4A2B}" dt="2020-04-16T15:51:12.186" v="1618" actId="2710"/>
        <pc:sldMkLst>
          <pc:docMk/>
          <pc:sldMk cId="3753615483" sldId="271"/>
        </pc:sldMkLst>
        <pc:spChg chg="mod">
          <ac:chgData name="Wood, Lucy" userId="fc26114c-1456-4dbd-af7e-8d6f300a5a38" providerId="ADAL" clId="{1FE23010-BE18-413D-99CE-B356BB9F4A2B}" dt="2020-04-16T15:51:12.186" v="1618" actId="2710"/>
          <ac:spMkLst>
            <pc:docMk/>
            <pc:sldMk cId="3753615483" sldId="271"/>
            <ac:spMk id="3" creationId="{E6841FB7-C98C-4289-87E2-73C60BF39528}"/>
          </ac:spMkLst>
        </pc:spChg>
        <pc:spChg chg="mod">
          <ac:chgData name="Wood, Lucy" userId="fc26114c-1456-4dbd-af7e-8d6f300a5a38" providerId="ADAL" clId="{1FE23010-BE18-413D-99CE-B356BB9F4A2B}" dt="2020-04-16T15:49:40.982" v="1606" actId="113"/>
          <ac:spMkLst>
            <pc:docMk/>
            <pc:sldMk cId="3753615483" sldId="271"/>
            <ac:spMk id="7" creationId="{185DACEB-595C-438F-A77A-E53F98A2A227}"/>
          </ac:spMkLst>
        </pc:spChg>
        <pc:spChg chg="mod">
          <ac:chgData name="Wood, Lucy" userId="fc26114c-1456-4dbd-af7e-8d6f300a5a38" providerId="ADAL" clId="{1FE23010-BE18-413D-99CE-B356BB9F4A2B}" dt="2020-04-16T15:51:05.542" v="1617" actId="2710"/>
          <ac:spMkLst>
            <pc:docMk/>
            <pc:sldMk cId="3753615483" sldId="271"/>
            <ac:spMk id="9" creationId="{44E22C57-FD54-40A0-AEBD-999E75A7D497}"/>
          </ac:spMkLst>
        </pc:spChg>
        <pc:picChg chg="del">
          <ac:chgData name="Wood, Lucy" userId="fc26114c-1456-4dbd-af7e-8d6f300a5a38" providerId="ADAL" clId="{1FE23010-BE18-413D-99CE-B356BB9F4A2B}" dt="2020-04-16T15:11:57.840" v="342" actId="478"/>
          <ac:picMkLst>
            <pc:docMk/>
            <pc:sldMk cId="3753615483" sldId="271"/>
            <ac:picMk id="14" creationId="{D2F26988-8158-475C-894D-C3AB91357DB0}"/>
          </ac:picMkLst>
        </pc:picChg>
      </pc:sldChg>
      <pc:sldChg chg="del">
        <pc:chgData name="Wood, Lucy" userId="fc26114c-1456-4dbd-af7e-8d6f300a5a38" providerId="ADAL" clId="{1FE23010-BE18-413D-99CE-B356BB9F4A2B}" dt="2020-04-16T15:00:16.237" v="119" actId="2696"/>
        <pc:sldMkLst>
          <pc:docMk/>
          <pc:sldMk cId="4040903736" sldId="271"/>
        </pc:sldMkLst>
      </pc:sldChg>
      <pc:sldChg chg="delSp modSp add">
        <pc:chgData name="Wood, Lucy" userId="fc26114c-1456-4dbd-af7e-8d6f300a5a38" providerId="ADAL" clId="{1FE23010-BE18-413D-99CE-B356BB9F4A2B}" dt="2020-04-16T15:50:54.858" v="1616" actId="2710"/>
        <pc:sldMkLst>
          <pc:docMk/>
          <pc:sldMk cId="0" sldId="272"/>
        </pc:sldMkLst>
        <pc:spChg chg="mod">
          <ac:chgData name="Wood, Lucy" userId="fc26114c-1456-4dbd-af7e-8d6f300a5a38" providerId="ADAL" clId="{1FE23010-BE18-413D-99CE-B356BB9F4A2B}" dt="2020-04-16T15:50:54.858" v="1616" actId="2710"/>
          <ac:spMkLst>
            <pc:docMk/>
            <pc:sldMk cId="0" sldId="272"/>
            <ac:spMk id="106" creationId="{00000000-0000-0000-0000-000000000000}"/>
          </ac:spMkLst>
        </pc:spChg>
        <pc:spChg chg="mod">
          <ac:chgData name="Wood, Lucy" userId="fc26114c-1456-4dbd-af7e-8d6f300a5a38" providerId="ADAL" clId="{1FE23010-BE18-413D-99CE-B356BB9F4A2B}" dt="2020-04-16T15:50:39.527" v="1614" actId="27636"/>
          <ac:spMkLst>
            <pc:docMk/>
            <pc:sldMk cId="0" sldId="272"/>
            <ac:spMk id="107" creationId="{00000000-0000-0000-0000-000000000000}"/>
          </ac:spMkLst>
        </pc:spChg>
        <pc:spChg chg="mod">
          <ac:chgData name="Wood, Lucy" userId="fc26114c-1456-4dbd-af7e-8d6f300a5a38" providerId="ADAL" clId="{1FE23010-BE18-413D-99CE-B356BB9F4A2B}" dt="2020-04-16T15:50:47.964" v="1615" actId="2710"/>
          <ac:spMkLst>
            <pc:docMk/>
            <pc:sldMk cId="0" sldId="272"/>
            <ac:spMk id="108" creationId="{00000000-0000-0000-0000-000000000000}"/>
          </ac:spMkLst>
        </pc:spChg>
        <pc:picChg chg="del">
          <ac:chgData name="Wood, Lucy" userId="fc26114c-1456-4dbd-af7e-8d6f300a5a38" providerId="ADAL" clId="{1FE23010-BE18-413D-99CE-B356BB9F4A2B}" dt="2020-04-16T15:21:55.343" v="635" actId="478"/>
          <ac:picMkLst>
            <pc:docMk/>
            <pc:sldMk cId="0" sldId="272"/>
            <ac:picMk id="109" creationId="{00000000-0000-0000-0000-000000000000}"/>
          </ac:picMkLst>
        </pc:picChg>
      </pc:sldChg>
      <pc:sldChg chg="del">
        <pc:chgData name="Wood, Lucy" userId="fc26114c-1456-4dbd-af7e-8d6f300a5a38" providerId="ADAL" clId="{1FE23010-BE18-413D-99CE-B356BB9F4A2B}" dt="2020-04-16T15:00:16.695" v="120" actId="2696"/>
        <pc:sldMkLst>
          <pc:docMk/>
          <pc:sldMk cId="1707709487" sldId="272"/>
        </pc:sldMkLst>
      </pc:sldChg>
      <pc:sldChg chg="del">
        <pc:chgData name="Wood, Lucy" userId="fc26114c-1456-4dbd-af7e-8d6f300a5a38" providerId="ADAL" clId="{1FE23010-BE18-413D-99CE-B356BB9F4A2B}" dt="2020-04-16T15:00:17.400" v="121" actId="2696"/>
        <pc:sldMkLst>
          <pc:docMk/>
          <pc:sldMk cId="333776481" sldId="273"/>
        </pc:sldMkLst>
      </pc:sldChg>
      <pc:sldChg chg="addSp delSp modSp add">
        <pc:chgData name="Wood, Lucy" userId="fc26114c-1456-4dbd-af7e-8d6f300a5a38" providerId="ADAL" clId="{1FE23010-BE18-413D-99CE-B356BB9F4A2B}" dt="2020-04-16T15:49:20.999" v="1603" actId="113"/>
        <pc:sldMkLst>
          <pc:docMk/>
          <pc:sldMk cId="4252609272" sldId="273"/>
        </pc:sldMkLst>
        <pc:spChg chg="mod">
          <ac:chgData name="Wood, Lucy" userId="fc26114c-1456-4dbd-af7e-8d6f300a5a38" providerId="ADAL" clId="{1FE23010-BE18-413D-99CE-B356BB9F4A2B}" dt="2020-04-16T15:31:48.877" v="818" actId="2710"/>
          <ac:spMkLst>
            <pc:docMk/>
            <pc:sldMk cId="4252609272" sldId="273"/>
            <ac:spMk id="3" creationId="{E6841FB7-C98C-4289-87E2-73C60BF39528}"/>
          </ac:spMkLst>
        </pc:spChg>
        <pc:spChg chg="mod">
          <ac:chgData name="Wood, Lucy" userId="fc26114c-1456-4dbd-af7e-8d6f300a5a38" providerId="ADAL" clId="{1FE23010-BE18-413D-99CE-B356BB9F4A2B}" dt="2020-04-16T15:49:20.999" v="1603" actId="113"/>
          <ac:spMkLst>
            <pc:docMk/>
            <pc:sldMk cId="4252609272" sldId="273"/>
            <ac:spMk id="7" creationId="{185DACEB-595C-438F-A77A-E53F98A2A227}"/>
          </ac:spMkLst>
        </pc:spChg>
        <pc:spChg chg="mod">
          <ac:chgData name="Wood, Lucy" userId="fc26114c-1456-4dbd-af7e-8d6f300a5a38" providerId="ADAL" clId="{1FE23010-BE18-413D-99CE-B356BB9F4A2B}" dt="2020-04-16T15:31:57.532" v="819" actId="2710"/>
          <ac:spMkLst>
            <pc:docMk/>
            <pc:sldMk cId="4252609272" sldId="273"/>
            <ac:spMk id="9" creationId="{44E22C57-FD54-40A0-AEBD-999E75A7D497}"/>
          </ac:spMkLst>
        </pc:spChg>
        <pc:spChg chg="add del">
          <ac:chgData name="Wood, Lucy" userId="fc26114c-1456-4dbd-af7e-8d6f300a5a38" providerId="ADAL" clId="{1FE23010-BE18-413D-99CE-B356BB9F4A2B}" dt="2020-04-16T15:32:22.621" v="823"/>
          <ac:spMkLst>
            <pc:docMk/>
            <pc:sldMk cId="4252609272" sldId="273"/>
            <ac:spMk id="10" creationId="{E695897D-B735-4023-B67A-91B5EC63EAFB}"/>
          </ac:spMkLst>
        </pc:spChg>
        <pc:picChg chg="del">
          <ac:chgData name="Wood, Lucy" userId="fc26114c-1456-4dbd-af7e-8d6f300a5a38" providerId="ADAL" clId="{1FE23010-BE18-413D-99CE-B356BB9F4A2B}" dt="2020-04-16T15:32:03.115" v="820" actId="478"/>
          <ac:picMkLst>
            <pc:docMk/>
            <pc:sldMk cId="4252609272" sldId="273"/>
            <ac:picMk id="14" creationId="{D2F26988-8158-475C-894D-C3AB91357DB0}"/>
          </ac:picMkLst>
        </pc:picChg>
      </pc:sldChg>
      <pc:sldChg chg="delSp modSp add">
        <pc:chgData name="Wood, Lucy" userId="fc26114c-1456-4dbd-af7e-8d6f300a5a38" providerId="ADAL" clId="{1FE23010-BE18-413D-99CE-B356BB9F4A2B}" dt="2020-04-16T15:50:01.724" v="1611" actId="2710"/>
        <pc:sldMkLst>
          <pc:docMk/>
          <pc:sldMk cId="1200108851" sldId="274"/>
        </pc:sldMkLst>
        <pc:spChg chg="mod">
          <ac:chgData name="Wood, Lucy" userId="fc26114c-1456-4dbd-af7e-8d6f300a5a38" providerId="ADAL" clId="{1FE23010-BE18-413D-99CE-B356BB9F4A2B}" dt="2020-04-16T15:50:01.724" v="1611" actId="2710"/>
          <ac:spMkLst>
            <pc:docMk/>
            <pc:sldMk cId="1200108851" sldId="274"/>
            <ac:spMk id="3" creationId="{E6841FB7-C98C-4289-87E2-73C60BF39528}"/>
          </ac:spMkLst>
        </pc:spChg>
        <pc:spChg chg="mod">
          <ac:chgData name="Wood, Lucy" userId="fc26114c-1456-4dbd-af7e-8d6f300a5a38" providerId="ADAL" clId="{1FE23010-BE18-413D-99CE-B356BB9F4A2B}" dt="2020-04-16T15:49:12.949" v="1602" actId="113"/>
          <ac:spMkLst>
            <pc:docMk/>
            <pc:sldMk cId="1200108851" sldId="274"/>
            <ac:spMk id="7" creationId="{185DACEB-595C-438F-A77A-E53F98A2A227}"/>
          </ac:spMkLst>
        </pc:spChg>
        <pc:picChg chg="del">
          <ac:chgData name="Wood, Lucy" userId="fc26114c-1456-4dbd-af7e-8d6f300a5a38" providerId="ADAL" clId="{1FE23010-BE18-413D-99CE-B356BB9F4A2B}" dt="2020-04-16T15:39:55.473" v="1094" actId="478"/>
          <ac:picMkLst>
            <pc:docMk/>
            <pc:sldMk cId="1200108851" sldId="274"/>
            <ac:picMk id="14" creationId="{D2F26988-8158-475C-894D-C3AB91357DB0}"/>
          </ac:picMkLst>
        </pc:picChg>
      </pc:sldChg>
      <pc:sldChg chg="delSp modSp add">
        <pc:chgData name="Wood, Lucy" userId="fc26114c-1456-4dbd-af7e-8d6f300a5a38" providerId="ADAL" clId="{1FE23010-BE18-413D-99CE-B356BB9F4A2B}" dt="2020-04-16T15:50:17.247" v="1612" actId="2710"/>
        <pc:sldMkLst>
          <pc:docMk/>
          <pc:sldMk cId="0" sldId="275"/>
        </pc:sldMkLst>
        <pc:spChg chg="mod">
          <ac:chgData name="Wood, Lucy" userId="fc26114c-1456-4dbd-af7e-8d6f300a5a38" providerId="ADAL" clId="{1FE23010-BE18-413D-99CE-B356BB9F4A2B}" dt="2020-04-16T15:50:17.247" v="1612" actId="2710"/>
          <ac:spMkLst>
            <pc:docMk/>
            <pc:sldMk cId="0" sldId="275"/>
            <ac:spMk id="106" creationId="{00000000-0000-0000-0000-000000000000}"/>
          </ac:spMkLst>
        </pc:spChg>
        <pc:spChg chg="mod">
          <ac:chgData name="Wood, Lucy" userId="fc26114c-1456-4dbd-af7e-8d6f300a5a38" providerId="ADAL" clId="{1FE23010-BE18-413D-99CE-B356BB9F4A2B}" dt="2020-04-16T15:49:05.712" v="1601" actId="113"/>
          <ac:spMkLst>
            <pc:docMk/>
            <pc:sldMk cId="0" sldId="275"/>
            <ac:spMk id="107" creationId="{00000000-0000-0000-0000-000000000000}"/>
          </ac:spMkLst>
        </pc:spChg>
        <pc:picChg chg="del">
          <ac:chgData name="Wood, Lucy" userId="fc26114c-1456-4dbd-af7e-8d6f300a5a38" providerId="ADAL" clId="{1FE23010-BE18-413D-99CE-B356BB9F4A2B}" dt="2020-04-16T15:45:12.803" v="1347" actId="478"/>
          <ac:picMkLst>
            <pc:docMk/>
            <pc:sldMk cId="0" sldId="275"/>
            <ac:picMk id="109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EA50D-1011-4FFB-B436-8305F0411CC4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C9990-B50C-4317-B23B-4F0133BDF1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3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2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413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50" tIns="48175" rIns="96350" bIns="481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:notes"/>
          <p:cNvSpPr txBox="1">
            <a:spLocks noGrp="1"/>
          </p:cNvSpPr>
          <p:nvPr>
            <p:ph type="sldNum" idx="12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50" tIns="48175" rIns="96350" bIns="481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440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50" tIns="48175" rIns="96350" bIns="481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:notes"/>
          <p:cNvSpPr txBox="1">
            <a:spLocks noGrp="1"/>
          </p:cNvSpPr>
          <p:nvPr>
            <p:ph type="sldNum" idx="12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50" tIns="48175" rIns="96350" bIns="481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440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AF5D8-1F05-48ED-8E4A-12DF23A77C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440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2:notes"/>
          <p:cNvSpPr txBox="1">
            <a:spLocks noGrp="1"/>
          </p:cNvSpPr>
          <p:nvPr>
            <p:ph type="body" idx="1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50" tIns="48175" rIns="96350" bIns="481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:notes"/>
          <p:cNvSpPr txBox="1">
            <a:spLocks noGrp="1"/>
          </p:cNvSpPr>
          <p:nvPr>
            <p:ph type="sldNum" idx="12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50" tIns="48175" rIns="96350" bIns="481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423A4-2405-4860-B8D3-F8438F915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26261-A1C0-40D4-A403-035495E79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EE223-054F-4EFE-AFD0-661C5E72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1CDB4-E520-466C-B782-70CF3C8EC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BFC3F-56B2-4733-B17E-1C673F32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29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4C940-B8C8-4793-8B89-711CCFC9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8AE34-AEC8-4542-8D9E-CEAC88A60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4B3DF-27A6-4D38-98CD-55E3A2F5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08895-00FB-4BCE-A1E9-B3981CA6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BA0CB-0935-43EB-8B7B-FE40C8458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8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4B7098-8400-4CE6-8AB7-815D36B41F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0EF87-9913-4C54-B7B8-D6D795EA0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96BFC-A581-4217-83CD-11BDAF0E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4E89A-45E9-425D-A605-E93589BA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AE61E-7D04-4653-985D-968FC2D85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5FB2A-0E78-482D-8AD9-3B1FED01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32793-B1BE-4DF8-87F9-C7D9AB7A5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65F6A-4F44-4BFE-AEFC-719C582B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BC24D-ECA0-4187-BBA0-6216C8F4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DEF03-54FB-4CF8-B1B3-6F454E7B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54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E90BD-D0F3-4AA8-8039-6F90E245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811A8-ACF0-407D-B427-0C45BBF07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C5F5D-0E79-4758-809C-8FEE6714A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1637F-AFD4-4608-9CAC-0941BFEB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187DB-A948-4EEA-9E97-27F2AA3E0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13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DC87-EDB5-49EE-8875-BE52EFEE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ADBEB-64DC-4488-9294-FCF042E7E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97C363-086B-4E26-96DC-D7DDDCF11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2EB8F-1B98-43EB-B1FA-EAC7A68C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5E62F-80B2-4B9D-BBC4-0563AD143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46571-6748-40A4-A08E-8EE739692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70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10FB3-181A-4C3E-88C4-6C494DA75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D78D1-56DD-4552-A12A-4167127F0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AF394-6347-41D4-946E-0CDF4F47F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52825B-EBB5-4630-8568-A5C843B9A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54D33E-8DED-4431-8DB4-A7E7176D0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6770CF-84B6-4842-A26F-5DD0EA5D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368CF-C214-45A4-881D-B0D01EA5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8BEB6E-7981-4002-AE6A-272E8A40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63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18B9-510D-4B46-BC01-55717CD58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3EDD36-14AA-451A-866F-F68FA3F4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08C81A-3A6F-4387-BA98-3CD3FAFA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FDC4C0-4FF3-4FAC-B6D5-2A19CDBD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43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3F3436-433D-43D6-8C1A-2327E05C6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FCF6FF-A300-4727-8010-69B0BD54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BCF8B-B9B9-4E8F-8B36-122244FD0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473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9AA2C-F15C-4DF6-BAA2-FB448D81A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4B2F8-1B6C-4DA6-B966-DC52927A4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B7F05D-B4E0-4FD1-BFF4-62804AAF3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1A427-F0A3-4622-9A37-B544F6AAA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38E40-86D6-4E28-A237-F2A1352FA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C5981-9196-4924-AE12-F4D19F43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653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A1085-F064-42B2-9D82-18CE6B0F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9685E-2628-4396-834A-08731B89D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ECFB6-18C1-4C2B-A6BE-83C042FBB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6067E-9E98-4215-8256-BAB38306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741287-05F1-44D5-8A64-890BFCE5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04F18-AD53-4C1F-98F5-6E40D4846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78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700E79-7C6B-4977-93CC-D1E496821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AB1E5-9F76-4256-8A5E-F02F5790F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CAA83-572D-4327-904F-A0E31D9376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35DDE-2148-4F90-B302-9213EDE278F6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93356-27F5-46BC-8B48-9D021AFB4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9D4EC-9FA5-4FD7-968B-10F72903F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585B8-5DCD-4CF8-A92E-61E968ACC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06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planassessment.com/light-y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bssgk7/articles/z2s4xfr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hyperlink" Target="https://www.bbc.co.uk/bitesize/clips/zygvr82" TargetMode="External"/><Relationship Id="rId4" Type="http://schemas.openxmlformats.org/officeDocument/2006/relationships/hyperlink" Target="https://www.bbc.co.uk/bitesize/clips/zb3s34j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PsHHKwtXQ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hyperlink" Target="https://explorify.wellcome.ac.uk/en/activities/odd-one-out/sources-of-light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bbc.co.uk/bitesize/topics/zbssgk7/articles/zqdxb82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xplorify.wellcome.ac.uk/en/activities/what-if/we-didnt-have-mirrors" TargetMode="External"/><Relationship Id="rId5" Type="http://schemas.openxmlformats.org/officeDocument/2006/relationships/hyperlink" Target="https://wowscience.co.uk/resource/light-absorption-reflection-refraction/" TargetMode="External"/><Relationship Id="rId4" Type="http://schemas.openxmlformats.org/officeDocument/2006/relationships/hyperlink" Target="https://www.coolmathgames.com/0-rainbow-mechani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kfindout.com/uk/science/light/transparent-and-opaque-object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8xY0XygVG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hyperlink" Target="https://www.dkfindout.com/uk/science/light/transparent-and-opaque-object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clips/z8vfb9q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hyperlink" Target="https://explorify.wellcome.ac.uk/en/activities/whats-going-on/shadow-shapes" TargetMode="External"/><Relationship Id="rId4" Type="http://schemas.openxmlformats.org/officeDocument/2006/relationships/hyperlink" Target="https://www.dkfindout.com/uk/science/light/shadow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Content Placeholder 21" descr="Light bulb with hanging lights background">
            <a:extLst>
              <a:ext uri="{FF2B5EF4-FFF2-40B4-BE49-F238E27FC236}">
                <a16:creationId xmlns:a16="http://schemas.microsoft.com/office/drawing/2014/main" id="{7CEEB49D-698B-4C1C-A5DA-04047682DB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90"/>
          <a:stretch/>
        </p:blipFill>
        <p:spPr>
          <a:xfrm>
            <a:off x="3823908" y="469787"/>
            <a:ext cx="8368092" cy="5966063"/>
          </a:xfrm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F6FC01-7A4C-42A0-A671-9933A7CC75A2}"/>
              </a:ext>
            </a:extLst>
          </p:cNvPr>
          <p:cNvSpPr/>
          <p:nvPr/>
        </p:nvSpPr>
        <p:spPr>
          <a:xfrm>
            <a:off x="-19050" y="30500"/>
            <a:ext cx="7219950" cy="6824678"/>
          </a:xfrm>
          <a:custGeom>
            <a:avLst/>
            <a:gdLst>
              <a:gd name="connsiteX0" fmla="*/ 5164852 w 5265336"/>
              <a:gd name="connsiteY0" fmla="*/ 90435 h 7355394"/>
              <a:gd name="connsiteX1" fmla="*/ 2642716 w 5265336"/>
              <a:gd name="connsiteY1" fmla="*/ 7285055 h 7355394"/>
              <a:gd name="connsiteX2" fmla="*/ 0 w 5265336"/>
              <a:gd name="connsiteY2" fmla="*/ 7355394 h 7355394"/>
              <a:gd name="connsiteX3" fmla="*/ 10048 w 5265336"/>
              <a:gd name="connsiteY3" fmla="*/ 20097 h 7355394"/>
              <a:gd name="connsiteX4" fmla="*/ 5265336 w 5265336"/>
              <a:gd name="connsiteY4" fmla="*/ 0 h 7355394"/>
              <a:gd name="connsiteX5" fmla="*/ 5255288 w 5265336"/>
              <a:gd name="connsiteY5" fmla="*/ 0 h 735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65336" h="7355394">
                <a:moveTo>
                  <a:pt x="5164852" y="90435"/>
                </a:moveTo>
                <a:lnTo>
                  <a:pt x="2642716" y="7285055"/>
                </a:lnTo>
                <a:lnTo>
                  <a:pt x="0" y="7355394"/>
                </a:lnTo>
                <a:cubicBezTo>
                  <a:pt x="3349" y="4910295"/>
                  <a:pt x="6699" y="2465196"/>
                  <a:pt x="10048" y="20097"/>
                </a:cubicBezTo>
                <a:lnTo>
                  <a:pt x="5265336" y="0"/>
                </a:lnTo>
                <a:lnTo>
                  <a:pt x="5255288" y="0"/>
                </a:lnTo>
              </a:path>
            </a:pathLst>
          </a:cu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4E50E18B-F434-4647-9123-D05FAAB53E96}"/>
              </a:ext>
            </a:extLst>
          </p:cNvPr>
          <p:cNvSpPr txBox="1">
            <a:spLocks/>
          </p:cNvSpPr>
          <p:nvPr/>
        </p:nvSpPr>
        <p:spPr>
          <a:xfrm>
            <a:off x="722630" y="641564"/>
            <a:ext cx="542290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+mj-lt"/>
                <a:ea typeface="+mj-ea"/>
                <a:cs typeface="Lato Heavy"/>
              </a:defRPr>
            </a:lvl1pPr>
          </a:lstStyle>
          <a:p>
            <a:r>
              <a:rPr lang="en-GB" sz="4400" kern="0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Year 3: Light</a:t>
            </a:r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8DA896D1-C048-4C77-9F3B-54911F60C082}"/>
              </a:ext>
            </a:extLst>
          </p:cNvPr>
          <p:cNvSpPr/>
          <p:nvPr/>
        </p:nvSpPr>
        <p:spPr>
          <a:xfrm>
            <a:off x="722630" y="2145506"/>
            <a:ext cx="810260" cy="67314"/>
          </a:xfrm>
          <a:custGeom>
            <a:avLst/>
            <a:gdLst/>
            <a:ahLst/>
            <a:cxnLst/>
            <a:rect l="l" t="t" r="r" b="b"/>
            <a:pathLst>
              <a:path w="810260">
                <a:moveTo>
                  <a:pt x="0" y="0"/>
                </a:moveTo>
                <a:lnTo>
                  <a:pt x="810006" y="0"/>
                </a:lnTo>
              </a:path>
            </a:pathLst>
          </a:custGeom>
          <a:ln w="7620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571E163-626D-475E-A518-59C3025AF857}"/>
              </a:ext>
            </a:extLst>
          </p:cNvPr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6" name="Picture 15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9FD0E528-065B-4B07-8252-55F07F81D4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99" y="6466169"/>
            <a:ext cx="1985819" cy="29569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8C883CF-17F6-4C7B-A00B-B3E4BA853FC3}"/>
              </a:ext>
            </a:extLst>
          </p:cNvPr>
          <p:cNvSpPr/>
          <p:nvPr/>
        </p:nvSpPr>
        <p:spPr>
          <a:xfrm>
            <a:off x="0" y="2823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Title 6">
            <a:extLst>
              <a:ext uri="{FF2B5EF4-FFF2-40B4-BE49-F238E27FC236}">
                <a16:creationId xmlns:a16="http://schemas.microsoft.com/office/drawing/2014/main" id="{B370D3A3-4B18-46A8-9623-BCE4A8D48555}"/>
              </a:ext>
            </a:extLst>
          </p:cNvPr>
          <p:cNvSpPr txBox="1">
            <a:spLocks/>
          </p:cNvSpPr>
          <p:nvPr/>
        </p:nvSpPr>
        <p:spPr>
          <a:xfrm>
            <a:off x="717550" y="2362546"/>
            <a:ext cx="54229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+mj-lt"/>
                <a:ea typeface="+mj-ea"/>
                <a:cs typeface="Lato Heavy"/>
              </a:defRPr>
            </a:lvl1pPr>
          </a:lstStyle>
          <a:p>
            <a:r>
              <a:rPr lang="en-GB" sz="2400" i="1" kern="0" dirty="0">
                <a:solidFill>
                  <a:schemeClr val="bg1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Topic overview for teachers</a:t>
            </a:r>
          </a:p>
        </p:txBody>
      </p:sp>
      <p:sp>
        <p:nvSpPr>
          <p:cNvPr id="20" name="Title 6">
            <a:extLst>
              <a:ext uri="{FF2B5EF4-FFF2-40B4-BE49-F238E27FC236}">
                <a16:creationId xmlns:a16="http://schemas.microsoft.com/office/drawing/2014/main" id="{84AD8CF2-1F27-4141-A103-04168FC7AC96}"/>
              </a:ext>
            </a:extLst>
          </p:cNvPr>
          <p:cNvSpPr txBox="1">
            <a:spLocks/>
          </p:cNvSpPr>
          <p:nvPr/>
        </p:nvSpPr>
        <p:spPr>
          <a:xfrm>
            <a:off x="717550" y="5439710"/>
            <a:ext cx="5422900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231F20"/>
                </a:solidFill>
                <a:latin typeface="+mj-lt"/>
                <a:ea typeface="+mj-ea"/>
                <a:cs typeface="Lato Heavy"/>
              </a:defRPr>
            </a:lvl1pPr>
          </a:lstStyle>
          <a:p>
            <a:br>
              <a:rPr lang="en-GB" sz="2400" i="1" kern="0" dirty="0">
                <a:solidFill>
                  <a:schemeClr val="bg1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</a:br>
            <a:r>
              <a:rPr lang="en-GB" sz="2400" i="1" kern="0" dirty="0">
                <a:solidFill>
                  <a:schemeClr val="bg1"/>
                </a:solidFill>
                <a:ea typeface="Lato Black" panose="020F0502020204030203" pitchFamily="34" charset="0"/>
                <a:cs typeface="Lato Black" panose="020F0502020204030203" pitchFamily="34" charset="0"/>
              </a:rPr>
              <a:t>Age 7-8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AF0C587-26AA-4439-B1E6-7689BCF8CAC6}"/>
              </a:ext>
            </a:extLst>
          </p:cNvPr>
          <p:cNvGrpSpPr/>
          <p:nvPr/>
        </p:nvGrpSpPr>
        <p:grpSpPr>
          <a:xfrm>
            <a:off x="7291388" y="466820"/>
            <a:ext cx="4622446" cy="5969030"/>
            <a:chOff x="7291389" y="641565"/>
            <a:chExt cx="4352921" cy="565630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8CB53FB-648D-4E9F-BF0E-AD68265C8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85000"/>
            </a:blip>
            <a:stretch>
              <a:fillRect/>
            </a:stretch>
          </p:blipFill>
          <p:spPr>
            <a:xfrm>
              <a:off x="7291389" y="641565"/>
              <a:ext cx="4352921" cy="5656306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D7C7D8B-3E2D-40BF-8D11-7997DD81E41F}"/>
                </a:ext>
              </a:extLst>
            </p:cNvPr>
            <p:cNvSpPr txBox="1"/>
            <p:nvPr/>
          </p:nvSpPr>
          <p:spPr>
            <a:xfrm>
              <a:off x="7453312" y="697498"/>
              <a:ext cx="3923476" cy="48122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b="1" dirty="0">
                <a:solidFill>
                  <a:schemeClr val="bg1"/>
                </a:solidFill>
              </a:endParaRPr>
            </a:p>
            <a:p>
              <a:r>
                <a:rPr lang="en-GB" sz="2400" dirty="0">
                  <a:solidFill>
                    <a:schemeClr val="bg1"/>
                  </a:solidFill>
                </a:rPr>
                <a:t>This topic overview is based on the PLAN knowledge matrix (for England). Please use link:</a:t>
              </a:r>
            </a:p>
            <a:p>
              <a:r>
                <a:rPr lang="en-GB" sz="2400" dirty="0">
                  <a:solidFill>
                    <a:schemeClr val="bg1"/>
                  </a:solidFill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https://www.planassessment.com/light-y3</a:t>
              </a:r>
              <a:endParaRPr lang="en-GB" sz="2400" dirty="0">
                <a:solidFill>
                  <a:schemeClr val="bg1"/>
                </a:solidFill>
              </a:endParaRPr>
            </a:p>
            <a:p>
              <a:r>
                <a:rPr lang="en-GB" sz="2400" dirty="0">
                  <a:solidFill>
                    <a:schemeClr val="bg1"/>
                  </a:solidFill>
                </a:rPr>
                <a:t>The matrix includes: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National Curriculum learning objectives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Key learning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Key vocabulary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Common misconceptions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GB" sz="2400" dirty="0">
                  <a:solidFill>
                    <a:schemeClr val="bg1"/>
                  </a:solidFill>
                </a:rPr>
                <a:t>Possible activities &amp; evidence</a:t>
              </a:r>
            </a:p>
            <a:p>
              <a:endParaRPr lang="en-GB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839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383873-1ACC-4285-9071-305DE9E2508F}"/>
              </a:ext>
            </a:extLst>
          </p:cNvPr>
          <p:cNvSpPr txBox="1">
            <a:spLocks/>
          </p:cNvSpPr>
          <p:nvPr/>
        </p:nvSpPr>
        <p:spPr>
          <a:xfrm>
            <a:off x="648070" y="295184"/>
            <a:ext cx="10697592" cy="640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</a:rPr>
              <a:t> Year 3 – Light</a:t>
            </a:r>
          </a:p>
          <a:p>
            <a:pPr marL="0" indent="0">
              <a:buNone/>
            </a:pPr>
            <a:endParaRPr lang="en-GB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35D3255-F0A5-4F6E-8307-C2ECD988BDF3}"/>
              </a:ext>
            </a:extLst>
          </p:cNvPr>
          <p:cNvSpPr/>
          <p:nvPr/>
        </p:nvSpPr>
        <p:spPr>
          <a:xfrm rot="5400000">
            <a:off x="8527472" y="3193472"/>
            <a:ext cx="6858000" cy="471056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4" name="Picture 23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0EE25CAF-C579-48C2-9CA1-CC51C2EFBD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29"/>
          <a:stretch/>
        </p:blipFill>
        <p:spPr>
          <a:xfrm>
            <a:off x="11800605" y="6481550"/>
            <a:ext cx="346945" cy="29569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C7A6832-0ED3-4245-83DB-D3AD92D15CCB}"/>
              </a:ext>
            </a:extLst>
          </p:cNvPr>
          <p:cNvSpPr txBox="1"/>
          <p:nvPr/>
        </p:nvSpPr>
        <p:spPr>
          <a:xfrm>
            <a:off x="177916" y="6444733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8820719-B322-4428-9BCE-2C4D3A7F3F33}" type="slidenum">
              <a:rPr lang="en-GB" smtClean="0"/>
              <a:t>2</a:t>
            </a:fld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D48CE82-8A2F-4131-8545-DF48CC325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7093"/>
              </p:ext>
            </p:extLst>
          </p:nvPr>
        </p:nvGraphicFramePr>
        <p:xfrm>
          <a:off x="813319" y="866278"/>
          <a:ext cx="10367094" cy="51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591">
                  <a:extLst>
                    <a:ext uri="{9D8B030D-6E8A-4147-A177-3AD203B41FA5}">
                      <a16:colId xmlns:a16="http://schemas.microsoft.com/office/drawing/2014/main" val="3134297768"/>
                    </a:ext>
                  </a:extLst>
                </a:gridCol>
                <a:gridCol w="7620627">
                  <a:extLst>
                    <a:ext uri="{9D8B030D-6E8A-4147-A177-3AD203B41FA5}">
                      <a16:colId xmlns:a16="http://schemas.microsoft.com/office/drawing/2014/main" val="1702010485"/>
                    </a:ext>
                  </a:extLst>
                </a:gridCol>
                <a:gridCol w="688876">
                  <a:extLst>
                    <a:ext uri="{9D8B030D-6E8A-4147-A177-3AD203B41FA5}">
                      <a16:colId xmlns:a16="http://schemas.microsoft.com/office/drawing/2014/main" val="905426534"/>
                    </a:ext>
                  </a:extLst>
                </a:gridCol>
              </a:tblGrid>
              <a:tr h="350775"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91029"/>
                  </a:ext>
                </a:extLst>
              </a:tr>
              <a:tr h="166618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i="1" u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Exploring that we need light to see things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•"/>
                      </a:pPr>
                      <a:r>
                        <a:rPr lang="en-GB" sz="18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We see objects because our eyes can sense light.</a:t>
                      </a:r>
                      <a:endParaRPr lang="en-GB" dirty="0"/>
                    </a:p>
                    <a:p>
                      <a:pPr marL="228600" lvl="0" indent="-22860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•"/>
                      </a:pPr>
                      <a:r>
                        <a:rPr lang="en-GB" sz="18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Dark is the absence of light.</a:t>
                      </a:r>
                      <a:endParaRPr lang="en-GB" dirty="0"/>
                    </a:p>
                    <a:p>
                      <a:pPr marL="228600" lvl="0" indent="-22860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•"/>
                      </a:pPr>
                      <a:r>
                        <a:rPr lang="en-GB" sz="18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We cannot see anything in complete darkness.</a:t>
                      </a:r>
                      <a:endParaRPr lang="en-GB" dirty="0"/>
                    </a:p>
                    <a:p>
                      <a:pPr marL="228600" lvl="0" indent="-22860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•"/>
                      </a:pPr>
                      <a:r>
                        <a:rPr lang="en-GB" sz="18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Some surfaces reflect light.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518273"/>
                  </a:ext>
                </a:extLst>
              </a:tr>
              <a:tr h="1403101">
                <a:tc>
                  <a:txBody>
                    <a:bodyPr/>
                    <a:lstStyle/>
                    <a:p>
                      <a:r>
                        <a:rPr lang="en-GB" sz="1800" b="1" i="1" kern="0" dirty="0">
                          <a:solidFill>
                            <a:schemeClr val="tx1"/>
                          </a:solidFill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Exploring sources of light</a:t>
                      </a:r>
                    </a:p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Some objects, for example, the Sun, a lit light bulb and a burning candle are sources of light.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Objects are easier to see if there is more light.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863283"/>
                  </a:ext>
                </a:extLst>
              </a:tr>
              <a:tr h="172945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i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Exploring reflective surfaces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•"/>
                      </a:pPr>
                      <a:r>
                        <a:rPr lang="en-GB" sz="18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Some surfaces reflect light.</a:t>
                      </a:r>
                      <a:endParaRPr lang="en-GB" dirty="0"/>
                    </a:p>
                    <a:p>
                      <a:pPr marL="228600" lvl="0" indent="-22860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•"/>
                      </a:pPr>
                      <a:r>
                        <a:rPr lang="en-GB" sz="18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Objects are easier to see when there is less light if they are reflective.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37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889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383873-1ACC-4285-9071-305DE9E2508F}"/>
              </a:ext>
            </a:extLst>
          </p:cNvPr>
          <p:cNvSpPr txBox="1">
            <a:spLocks/>
          </p:cNvSpPr>
          <p:nvPr/>
        </p:nvSpPr>
        <p:spPr>
          <a:xfrm>
            <a:off x="648070" y="295184"/>
            <a:ext cx="10697592" cy="64008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</a:rPr>
              <a:t> Year 3 – Light</a:t>
            </a:r>
          </a:p>
          <a:p>
            <a:pPr marL="0" indent="0">
              <a:buNone/>
            </a:pPr>
            <a:endParaRPr lang="en-GB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35D3255-F0A5-4F6E-8307-C2ECD988BDF3}"/>
              </a:ext>
            </a:extLst>
          </p:cNvPr>
          <p:cNvSpPr/>
          <p:nvPr/>
        </p:nvSpPr>
        <p:spPr>
          <a:xfrm rot="5400000">
            <a:off x="8527472" y="3193472"/>
            <a:ext cx="6858000" cy="471056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4" name="Picture 23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0EE25CAF-C579-48C2-9CA1-CC51C2EFBD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29"/>
          <a:stretch/>
        </p:blipFill>
        <p:spPr>
          <a:xfrm>
            <a:off x="11800605" y="6481550"/>
            <a:ext cx="346945" cy="29569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9C7A6832-0ED3-4245-83DB-D3AD92D15CCB}"/>
              </a:ext>
            </a:extLst>
          </p:cNvPr>
          <p:cNvSpPr txBox="1"/>
          <p:nvPr/>
        </p:nvSpPr>
        <p:spPr>
          <a:xfrm>
            <a:off x="177916" y="6444733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8820719-B322-4428-9BCE-2C4D3A7F3F33}" type="slidenum">
              <a:rPr lang="en-GB" smtClean="0"/>
              <a:t>3</a:t>
            </a:fld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2D48CE82-8A2F-4131-8545-DF48CC325C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942202"/>
              </p:ext>
            </p:extLst>
          </p:nvPr>
        </p:nvGraphicFramePr>
        <p:xfrm>
          <a:off x="813319" y="866278"/>
          <a:ext cx="10367094" cy="51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591">
                  <a:extLst>
                    <a:ext uri="{9D8B030D-6E8A-4147-A177-3AD203B41FA5}">
                      <a16:colId xmlns:a16="http://schemas.microsoft.com/office/drawing/2014/main" val="3134297768"/>
                    </a:ext>
                  </a:extLst>
                </a:gridCol>
                <a:gridCol w="7620627">
                  <a:extLst>
                    <a:ext uri="{9D8B030D-6E8A-4147-A177-3AD203B41FA5}">
                      <a16:colId xmlns:a16="http://schemas.microsoft.com/office/drawing/2014/main" val="1702010485"/>
                    </a:ext>
                  </a:extLst>
                </a:gridCol>
                <a:gridCol w="688876">
                  <a:extLst>
                    <a:ext uri="{9D8B030D-6E8A-4147-A177-3AD203B41FA5}">
                      <a16:colId xmlns:a16="http://schemas.microsoft.com/office/drawing/2014/main" val="905426534"/>
                    </a:ext>
                  </a:extLst>
                </a:gridCol>
              </a:tblGrid>
              <a:tr h="350775">
                <a:tc>
                  <a:txBody>
                    <a:bodyPr/>
                    <a:lstStyle/>
                    <a:p>
                      <a:r>
                        <a:rPr lang="en-GB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Key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991029"/>
                  </a:ext>
                </a:extLst>
              </a:tr>
              <a:tr h="1666182">
                <a:tc>
                  <a:txBody>
                    <a:bodyPr/>
                    <a:lstStyle/>
                    <a:p>
                      <a:r>
                        <a:rPr lang="en-GB" sz="1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opaque, translucent and transparent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Shadows are formed on a surface when an opaque or translucent object is between a light source and the surface and blocks some of the light.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518273"/>
                  </a:ext>
                </a:extLst>
              </a:tr>
              <a:tr h="1403101">
                <a:tc>
                  <a:txBody>
                    <a:bodyPr/>
                    <a:lstStyle/>
                    <a:p>
                      <a:r>
                        <a:rPr lang="en-GB" sz="1800" b="1" i="1" kern="0" dirty="0">
                          <a:solidFill>
                            <a:schemeClr val="tx1"/>
                          </a:solidFill>
                          <a:ea typeface="Lato Black" panose="020F0502020204030203" pitchFamily="34" charset="0"/>
                          <a:cs typeface="Lato Black" panose="020F0502020204030203" pitchFamily="34" charset="0"/>
                        </a:rPr>
                        <a:t>Exploring materials and their properties to make sunglasses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The light from the sun can damage our eyes and therefore we should not look directly at the sun.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dirty="0"/>
                        <a:t>We can protect our eyes by wearing sunglasses or sunhats in bright light.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863283"/>
                  </a:ext>
                </a:extLst>
              </a:tr>
              <a:tr h="172945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i="1" u="none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Exploring how shadows are formed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Char char="•"/>
                      </a:pPr>
                      <a:r>
                        <a:rPr lang="en-GB" sz="18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The size of the shadow depends on the position of the source, object and surface.</a:t>
                      </a:r>
                      <a:endParaRPr lang="en-GB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37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21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838200" y="1644140"/>
            <a:ext cx="5181600" cy="313640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Learning: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see objects because our eyes can sense light.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Dark is the absence of light.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cannot see anything in complete darkness.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surfaces reflect light.</a:t>
            </a:r>
            <a:endParaRPr dirty="0"/>
          </a:p>
          <a:p>
            <a:pPr marL="228600" lvl="0" indent="-1143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</p:txBody>
      </p:sp>
      <p:sp>
        <p:nvSpPr>
          <p:cNvPr id="107" name="Google Shape;107;p2"/>
          <p:cNvSpPr txBox="1"/>
          <p:nvPr/>
        </p:nvSpPr>
        <p:spPr>
          <a:xfrm>
            <a:off x="6172202" y="1644140"/>
            <a:ext cx="5181600" cy="453282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/>
              <a:buNone/>
            </a:pPr>
            <a:r>
              <a:rPr lang="en-GB" sz="2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Activities and websites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dirty="0">
                <a:latin typeface="Calibri"/>
                <a:cs typeface="Calibri"/>
                <a:sym typeface="Calibri"/>
              </a:rPr>
              <a:t>Discussing prior knowledge about light.</a:t>
            </a:r>
          </a:p>
          <a:p>
            <a:pPr>
              <a:lnSpc>
                <a:spcPct val="150000"/>
              </a:lnSpc>
              <a:buClr>
                <a:srgbClr val="0070C0"/>
              </a:buClr>
              <a:buSzPts val="2000"/>
            </a:pPr>
            <a:r>
              <a:rPr lang="en-GB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3"/>
              </a:rPr>
              <a:t>https://www.bbc.co.uk/bitesize/topics/zbssgk7/articles/z2s4xfr</a:t>
            </a:r>
            <a:r>
              <a:rPr lang="en-GB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endParaRPr lang="en-GB" dirty="0">
              <a:solidFill>
                <a:srgbClr val="262626"/>
              </a:solidFill>
              <a:highlight>
                <a:srgbClr val="FFFF00"/>
              </a:highlight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dirty="0"/>
              <a:t>Seeing in the dark.</a:t>
            </a:r>
          </a:p>
          <a:p>
            <a:pPr>
              <a:lnSpc>
                <a:spcPct val="150000"/>
              </a:lnSpc>
              <a:buClr>
                <a:srgbClr val="0070C0"/>
              </a:buClr>
              <a:buSzPts val="2000"/>
            </a:pPr>
            <a:r>
              <a:rPr lang="en-GB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4"/>
              </a:rPr>
              <a:t>https://www.bbc.co.uk/bitesize/clips/zb3s34j</a:t>
            </a:r>
            <a:endParaRPr lang="en-GB" dirty="0"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dirty="0"/>
              <a:t>Exploring the need for light to see things.</a:t>
            </a:r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dirty="0"/>
              <a:t>Finding out more about using lights in the dark.</a:t>
            </a:r>
          </a:p>
          <a:p>
            <a:pPr>
              <a:lnSpc>
                <a:spcPct val="150000"/>
              </a:lnSpc>
              <a:buClr>
                <a:srgbClr val="0070C0"/>
              </a:buClr>
              <a:buSzPts val="2000"/>
            </a:pPr>
            <a:r>
              <a:rPr lang="en-GB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5"/>
              </a:rPr>
              <a:t>https://www.bbc.co.uk/bitesize/clips/zygvr82</a:t>
            </a:r>
            <a:endParaRPr lang="en-GB" dirty="0"/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</a:pPr>
            <a:endParaRPr dirty="0"/>
          </a:p>
        </p:txBody>
      </p:sp>
      <p:sp>
        <p:nvSpPr>
          <p:cNvPr id="108" name="Google Shape;108;p2"/>
          <p:cNvSpPr txBox="1"/>
          <p:nvPr/>
        </p:nvSpPr>
        <p:spPr>
          <a:xfrm>
            <a:off x="838198" y="4997587"/>
            <a:ext cx="5181600" cy="117937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can…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•"/>
            </a:pPr>
            <a:r>
              <a:rPr lang="en-GB" sz="18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recognise that you need light to see things.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0" y="0"/>
            <a:ext cx="12192000" cy="1179375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1468072" y="-35644"/>
            <a:ext cx="708869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Light</a:t>
            </a:r>
            <a:endParaRPr/>
          </a:p>
        </p:txBody>
      </p:sp>
      <p:sp>
        <p:nvSpPr>
          <p:cNvPr id="113" name="Google Shape;113;p2"/>
          <p:cNvSpPr txBox="1"/>
          <p:nvPr/>
        </p:nvSpPr>
        <p:spPr>
          <a:xfrm>
            <a:off x="1468072" y="500744"/>
            <a:ext cx="7088697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Exploring that we need light to see things</a:t>
            </a: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838198" y="495283"/>
            <a:ext cx="10515604" cy="5384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177916" y="37402"/>
            <a:ext cx="1112241" cy="1112241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343419" y="226066"/>
            <a:ext cx="78123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Logo for section to sit inside roundel</a:t>
            </a:r>
            <a:endParaRPr/>
          </a:p>
        </p:txBody>
      </p:sp>
      <p:pic>
        <p:nvPicPr>
          <p:cNvPr id="117" name="Google Shape;117;p2" descr="A picture containing drawing, light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058399" y="6466169"/>
            <a:ext cx="1985819" cy="295699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"/>
          <p:cNvSpPr txBox="1"/>
          <p:nvPr/>
        </p:nvSpPr>
        <p:spPr>
          <a:xfrm>
            <a:off x="162727" y="6429352"/>
            <a:ext cx="47015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2" descr="A close up of a clock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9368" y="58854"/>
            <a:ext cx="1079500" cy="107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41FB7-C98C-4289-87E2-73C60BF39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4140"/>
            <a:ext cx="5181600" cy="31364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800" dirty="0"/>
              <a:t>Key Learning 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Some objects, for example, the sun, a lit light bulb and a burning candle are sources of light.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Objects are easier to see if there is more light.</a:t>
            </a:r>
          </a:p>
          <a:p>
            <a:endParaRPr lang="en-GB" sz="18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5DACEB-595C-438F-A77A-E53F98A2A227}"/>
              </a:ext>
            </a:extLst>
          </p:cNvPr>
          <p:cNvSpPr txBox="1">
            <a:spLocks/>
          </p:cNvSpPr>
          <p:nvPr/>
        </p:nvSpPr>
        <p:spPr>
          <a:xfrm>
            <a:off x="6172202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dirty="0">
                <a:solidFill>
                  <a:srgbClr val="0070C0"/>
                </a:solidFill>
                <a:ea typeface="Calibri"/>
                <a:cs typeface="Calibri"/>
                <a:sym typeface="Calibri"/>
              </a:rPr>
              <a:t>Activities and websites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>
                <a:cs typeface="Calibri"/>
                <a:sym typeface="Calibri"/>
              </a:rPr>
              <a:t>Explore light sources in a home.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/>
              <a:t>What is light?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dirty="0">
                <a:hlinkClick r:id="rId3"/>
              </a:rPr>
              <a:t>https://www.youtube.com/watch?v=1PsHHKwtXQU</a:t>
            </a:r>
            <a:endParaRPr lang="en-GB" sz="2000" dirty="0"/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/>
              <a:t>Sorting light sources and reflective objects.</a:t>
            </a:r>
          </a:p>
          <a:p>
            <a:pPr marL="285750" lvl="0" indent="-285750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/>
              <a:t>Which is the odd one out?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https://explorify.wellcome.ac.uk/en/activities/odd-one-out/sources-of-light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endParaRPr lang="en-GB" sz="2000" b="1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E22C57-FD54-40A0-AEBD-999E75A7D497}"/>
              </a:ext>
            </a:extLst>
          </p:cNvPr>
          <p:cNvSpPr txBox="1">
            <a:spLocks/>
          </p:cNvSpPr>
          <p:nvPr/>
        </p:nvSpPr>
        <p:spPr>
          <a:xfrm>
            <a:off x="838198" y="4997587"/>
            <a:ext cx="5181600" cy="11793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1800" dirty="0"/>
              <a:t>I can…</a:t>
            </a:r>
          </a:p>
          <a:p>
            <a:pPr>
              <a:lnSpc>
                <a:spcPct val="100000"/>
              </a:lnSpc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identify which objects are sources of light and which reflect light.</a:t>
            </a:r>
            <a:endParaRPr lang="en-GB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D9418F-00D6-4FF9-B94B-9975B41823ED}"/>
              </a:ext>
            </a:extLst>
          </p:cNvPr>
          <p:cNvSpPr/>
          <p:nvPr/>
        </p:nvSpPr>
        <p:spPr>
          <a:xfrm>
            <a:off x="0" y="0"/>
            <a:ext cx="12192000" cy="1179375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7F3739-BE8E-4DEA-B82C-7D9E386EA083}"/>
              </a:ext>
            </a:extLst>
          </p:cNvPr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3E3D1E-5D9F-4E60-B95D-190BA7EADA15}"/>
              </a:ext>
            </a:extLst>
          </p:cNvPr>
          <p:cNvSpPr txBox="1"/>
          <p:nvPr/>
        </p:nvSpPr>
        <p:spPr>
          <a:xfrm>
            <a:off x="1468072" y="-35644"/>
            <a:ext cx="7088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Light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0525B5-9B65-4FB3-AF95-6A060BCC4DA9}"/>
              </a:ext>
            </a:extLst>
          </p:cNvPr>
          <p:cNvSpPr txBox="1"/>
          <p:nvPr/>
        </p:nvSpPr>
        <p:spPr>
          <a:xfrm>
            <a:off x="1468072" y="500744"/>
            <a:ext cx="7088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>
                <a:solidFill>
                  <a:schemeClr val="bg1"/>
                </a:solidFill>
                <a:latin typeface="+mj-lt"/>
              </a:rPr>
              <a:t>Sources of light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4D2724-AEC4-465E-B815-09BCE5D79805}"/>
              </a:ext>
            </a:extLst>
          </p:cNvPr>
          <p:cNvSpPr/>
          <p:nvPr/>
        </p:nvSpPr>
        <p:spPr>
          <a:xfrm>
            <a:off x="838198" y="495283"/>
            <a:ext cx="10515604" cy="53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AE4EE7A-4177-4401-AEAD-C984156A45D8}"/>
              </a:ext>
            </a:extLst>
          </p:cNvPr>
          <p:cNvSpPr/>
          <p:nvPr/>
        </p:nvSpPr>
        <p:spPr>
          <a:xfrm>
            <a:off x="177916" y="37402"/>
            <a:ext cx="1112241" cy="1112241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68CE5E-304A-4A0E-B22D-E5B20205A714}"/>
              </a:ext>
            </a:extLst>
          </p:cNvPr>
          <p:cNvSpPr txBox="1"/>
          <p:nvPr/>
        </p:nvSpPr>
        <p:spPr>
          <a:xfrm>
            <a:off x="343419" y="226066"/>
            <a:ext cx="781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i="1" dirty="0">
                <a:solidFill>
                  <a:srgbClr val="C00000"/>
                </a:solidFill>
              </a:rPr>
              <a:t>Logo for section to sit inside roundel</a:t>
            </a:r>
          </a:p>
        </p:txBody>
      </p:sp>
      <p:pic>
        <p:nvPicPr>
          <p:cNvPr id="19" name="Picture 18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C3A7CF5B-9313-4B80-B040-4ABFCBA6A0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99" y="6466169"/>
            <a:ext cx="1985819" cy="2956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7F827F-5FAB-4563-8F02-59EA9963AB0B}"/>
              </a:ext>
            </a:extLst>
          </p:cNvPr>
          <p:cNvSpPr txBox="1"/>
          <p:nvPr/>
        </p:nvSpPr>
        <p:spPr>
          <a:xfrm>
            <a:off x="162727" y="6429352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674C288-474A-4FDA-A73D-9BBC9F6123B0}" type="slidenum">
              <a:rPr lang="en-GB" smtClean="0">
                <a:solidFill>
                  <a:schemeClr val="bg1"/>
                </a:solidFill>
              </a:rPr>
              <a:t>5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8" name="Picture 17" descr="A close up of a clock&#10;&#10;Description automatically generated">
            <a:extLst>
              <a:ext uri="{FF2B5EF4-FFF2-40B4-BE49-F238E27FC236}">
                <a16:creationId xmlns:a16="http://schemas.microsoft.com/office/drawing/2014/main" id="{BA690C43-0C31-2A4A-A567-3D9F1AD1ED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68" y="58854"/>
            <a:ext cx="10795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61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838200" y="1644140"/>
            <a:ext cx="5181600" cy="313640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Learning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surfaces reflect light.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Objects are easier to see when there is less light if they are reflective.</a:t>
            </a:r>
            <a:endParaRPr dirty="0"/>
          </a:p>
        </p:txBody>
      </p:sp>
      <p:sp>
        <p:nvSpPr>
          <p:cNvPr id="107" name="Google Shape;107;p2"/>
          <p:cNvSpPr txBox="1"/>
          <p:nvPr/>
        </p:nvSpPr>
        <p:spPr>
          <a:xfrm>
            <a:off x="6172202" y="1644140"/>
            <a:ext cx="5181600" cy="453282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lvl="0">
              <a:lnSpc>
                <a:spcPct val="110000"/>
              </a:lnSpc>
              <a:buClr>
                <a:srgbClr val="0070C0"/>
              </a:buClr>
              <a:buSzPts val="2000"/>
            </a:pPr>
            <a:r>
              <a:rPr lang="en-GB" sz="2000" dirty="0">
                <a:solidFill>
                  <a:srgbClr val="0070C0"/>
                </a:solidFill>
                <a:ea typeface="Calibri"/>
                <a:cs typeface="Calibri"/>
                <a:sym typeface="Calibri"/>
              </a:rPr>
              <a:t>Activities and websites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sz="2000" dirty="0">
                <a:cs typeface="Calibri"/>
                <a:sym typeface="Calibri"/>
              </a:rPr>
              <a:t>What do you already know about reflection?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sz="2000" dirty="0"/>
              <a:t>What is reflection?</a:t>
            </a:r>
          </a:p>
          <a:p>
            <a:pPr marL="285750" indent="-285750">
              <a:lnSpc>
                <a:spcPct val="110000"/>
              </a:lnSpc>
              <a:buClr>
                <a:srgbClr val="0070C0"/>
              </a:buClr>
              <a:buSzPts val="2000"/>
            </a:pPr>
            <a:r>
              <a:rPr lang="en-GB" sz="2000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3"/>
              </a:rPr>
              <a:t>https://www.bbc.co.uk/bitesize/topics/zbssgk7/articles/zqdxb82</a:t>
            </a:r>
            <a:r>
              <a:rPr lang="en-GB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endParaRPr lang="en-GB" sz="2000" dirty="0"/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Identifying how objects with different surfaces (e.g. shiny vs dull) are more or less visible.</a:t>
            </a:r>
            <a:endParaRPr lang="en-GB" sz="2000" dirty="0"/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sz="2000" dirty="0"/>
              <a:t>Finding out more about reflection. </a:t>
            </a:r>
          </a:p>
          <a:p>
            <a:pPr>
              <a:lnSpc>
                <a:spcPct val="110000"/>
              </a:lnSpc>
              <a:buClr>
                <a:srgbClr val="0070C0"/>
              </a:buClr>
              <a:buSzPts val="2000"/>
            </a:pPr>
            <a:r>
              <a:rPr lang="en-GB" sz="2000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4"/>
              </a:rPr>
              <a:t>https://www.coolmathgames.com/0-rainbow-mechanic</a:t>
            </a:r>
            <a:endParaRPr lang="en-GB" sz="2000" dirty="0"/>
          </a:p>
          <a:p>
            <a:pPr>
              <a:lnSpc>
                <a:spcPct val="110000"/>
              </a:lnSpc>
              <a:buClr>
                <a:srgbClr val="0070C0"/>
              </a:buClr>
              <a:buSzPts val="2000"/>
            </a:pPr>
            <a:r>
              <a:rPr lang="en-GB" sz="2000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5"/>
              </a:rPr>
              <a:t>https://wowscience.co.uk/resource/light-absorption-reflection-refraction/</a:t>
            </a:r>
            <a:r>
              <a:rPr lang="en-GB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</a:p>
          <a:p>
            <a:pPr>
              <a:lnSpc>
                <a:spcPct val="110000"/>
              </a:lnSpc>
              <a:buClr>
                <a:srgbClr val="0070C0"/>
              </a:buClr>
              <a:buSzPts val="2000"/>
            </a:pPr>
            <a:r>
              <a:rPr lang="en-GB" sz="2000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6"/>
              </a:rPr>
              <a:t>https://explorify.wellcome.ac.uk/en/activities/what-if/we-didnt-have-mirrors</a:t>
            </a:r>
            <a:r>
              <a:rPr lang="en-GB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endParaRPr lang="en-GB" sz="2000" dirty="0"/>
          </a:p>
          <a:p>
            <a:pPr>
              <a:buClr>
                <a:srgbClr val="0070C0"/>
              </a:buClr>
              <a:buSzPts val="2000"/>
            </a:pPr>
            <a:endParaRPr lang="en-GB" sz="2000" dirty="0"/>
          </a:p>
          <a:p>
            <a:pPr lvl="0">
              <a:spcBef>
                <a:spcPts val="0"/>
              </a:spcBef>
              <a:buClr>
                <a:srgbClr val="0070C0"/>
              </a:buClr>
              <a:buSzPts val="2000"/>
            </a:pPr>
            <a:endParaRPr lang="en-GB" sz="2000" b="1" dirty="0"/>
          </a:p>
        </p:txBody>
      </p:sp>
      <p:sp>
        <p:nvSpPr>
          <p:cNvPr id="108" name="Google Shape;108;p2"/>
          <p:cNvSpPr txBox="1"/>
          <p:nvPr/>
        </p:nvSpPr>
        <p:spPr>
          <a:xfrm>
            <a:off x="838198" y="4997587"/>
            <a:ext cx="5181600" cy="117937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can…</a:t>
            </a:r>
            <a:endParaRPr dirty="0"/>
          </a:p>
          <a:p>
            <a:pPr marL="228600" marR="0" lvl="0" indent="-2286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how objects with different surfaces (e.g. shiny vs matt) are more or less visible.</a:t>
            </a:r>
            <a:endParaRPr dirty="0"/>
          </a:p>
        </p:txBody>
      </p:sp>
      <p:sp>
        <p:nvSpPr>
          <p:cNvPr id="110" name="Google Shape;110;p2"/>
          <p:cNvSpPr/>
          <p:nvPr/>
        </p:nvSpPr>
        <p:spPr>
          <a:xfrm>
            <a:off x="0" y="0"/>
            <a:ext cx="12192000" cy="1179375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1468072" y="-35644"/>
            <a:ext cx="708869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Light</a:t>
            </a:r>
            <a:endParaRPr/>
          </a:p>
        </p:txBody>
      </p:sp>
      <p:sp>
        <p:nvSpPr>
          <p:cNvPr id="113" name="Google Shape;113;p2"/>
          <p:cNvSpPr txBox="1"/>
          <p:nvPr/>
        </p:nvSpPr>
        <p:spPr>
          <a:xfrm>
            <a:off x="1468072" y="500744"/>
            <a:ext cx="7088697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Exploring reflective surfaces</a:t>
            </a:r>
            <a:endParaRPr dirty="0"/>
          </a:p>
        </p:txBody>
      </p:sp>
      <p:sp>
        <p:nvSpPr>
          <p:cNvPr id="114" name="Google Shape;114;p2"/>
          <p:cNvSpPr/>
          <p:nvPr/>
        </p:nvSpPr>
        <p:spPr>
          <a:xfrm>
            <a:off x="838198" y="495283"/>
            <a:ext cx="10515604" cy="5384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177916" y="37402"/>
            <a:ext cx="1112241" cy="1112241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343419" y="226066"/>
            <a:ext cx="78123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Logo for section to sit inside roundel</a:t>
            </a:r>
            <a:endParaRPr/>
          </a:p>
        </p:txBody>
      </p:sp>
      <p:pic>
        <p:nvPicPr>
          <p:cNvPr id="117" name="Google Shape;117;p2" descr="A picture containing drawing, light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58399" y="6466169"/>
            <a:ext cx="1985819" cy="295699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"/>
          <p:cNvSpPr txBox="1"/>
          <p:nvPr/>
        </p:nvSpPr>
        <p:spPr>
          <a:xfrm>
            <a:off x="162727" y="6429352"/>
            <a:ext cx="47015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2" descr="A close up of a clock&#10;&#10;Description automatically generated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99368" y="58854"/>
            <a:ext cx="1079500" cy="107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41FB7-C98C-4289-87E2-73C60BF39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4140"/>
            <a:ext cx="5181600" cy="31364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800" dirty="0"/>
              <a:t>Key Learning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Shadows are formed on a surface when an opaque or translucent object is between a light source and the surface and blocks some of the light.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5DACEB-595C-438F-A77A-E53F98A2A227}"/>
              </a:ext>
            </a:extLst>
          </p:cNvPr>
          <p:cNvSpPr txBox="1">
            <a:spLocks/>
          </p:cNvSpPr>
          <p:nvPr/>
        </p:nvSpPr>
        <p:spPr>
          <a:xfrm>
            <a:off x="6172202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dirty="0">
                <a:solidFill>
                  <a:srgbClr val="0070C0"/>
                </a:solidFill>
                <a:ea typeface="Calibri"/>
                <a:cs typeface="Calibri"/>
                <a:sym typeface="Calibri"/>
              </a:rPr>
              <a:t>Activities and websites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>
                <a:cs typeface="Calibri"/>
                <a:sym typeface="Calibri"/>
              </a:rPr>
              <a:t>What do you already know about properties of materials?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>
                <a:solidFill>
                  <a:schemeClr val="tx1"/>
                </a:solidFill>
              </a:rPr>
              <a:t>Identifying opaque, translucent and transparent materials.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dirty="0">
                <a:hlinkClick r:id="rId3"/>
              </a:rPr>
              <a:t>https://www.dkfindout.com/uk/science/light/transparent-and-opaque-objects/</a:t>
            </a:r>
            <a:endParaRPr lang="en-GB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endParaRPr lang="en-GB" sz="2000" dirty="0">
              <a:solidFill>
                <a:schemeClr val="tx1"/>
              </a:solidFill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/>
              <a:t>Finding and recording opaque, translucent and transparent materials around a home.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dirty="0"/>
              <a:t> 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Going further with translucent materials.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E22C57-FD54-40A0-AEBD-999E75A7D497}"/>
              </a:ext>
            </a:extLst>
          </p:cNvPr>
          <p:cNvSpPr txBox="1">
            <a:spLocks/>
          </p:cNvSpPr>
          <p:nvPr/>
        </p:nvSpPr>
        <p:spPr>
          <a:xfrm>
            <a:off x="838198" y="4997587"/>
            <a:ext cx="5181600" cy="11793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1800" dirty="0"/>
              <a:t>I can…</a:t>
            </a:r>
            <a:endParaRPr lang="en-GB" sz="18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1800" dirty="0"/>
              <a:t>identify materials that are opaque, translucent or transparent.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D9418F-00D6-4FF9-B94B-9975B41823ED}"/>
              </a:ext>
            </a:extLst>
          </p:cNvPr>
          <p:cNvSpPr/>
          <p:nvPr/>
        </p:nvSpPr>
        <p:spPr>
          <a:xfrm>
            <a:off x="0" y="0"/>
            <a:ext cx="12192000" cy="1179375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7F3739-BE8E-4DEA-B82C-7D9E386EA083}"/>
              </a:ext>
            </a:extLst>
          </p:cNvPr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3E3D1E-5D9F-4E60-B95D-190BA7EADA15}"/>
              </a:ext>
            </a:extLst>
          </p:cNvPr>
          <p:cNvSpPr txBox="1"/>
          <p:nvPr/>
        </p:nvSpPr>
        <p:spPr>
          <a:xfrm>
            <a:off x="1468072" y="-35644"/>
            <a:ext cx="7088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Light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0525B5-9B65-4FB3-AF95-6A060BCC4DA9}"/>
              </a:ext>
            </a:extLst>
          </p:cNvPr>
          <p:cNvSpPr txBox="1"/>
          <p:nvPr/>
        </p:nvSpPr>
        <p:spPr>
          <a:xfrm>
            <a:off x="1468072" y="500744"/>
            <a:ext cx="7088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>
                <a:solidFill>
                  <a:schemeClr val="bg1"/>
                </a:solidFill>
                <a:latin typeface="+mj-lt"/>
              </a:rPr>
              <a:t>Identify opaque, translucent and transparent materials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4D2724-AEC4-465E-B815-09BCE5D79805}"/>
              </a:ext>
            </a:extLst>
          </p:cNvPr>
          <p:cNvSpPr/>
          <p:nvPr/>
        </p:nvSpPr>
        <p:spPr>
          <a:xfrm>
            <a:off x="838198" y="495283"/>
            <a:ext cx="10515604" cy="53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AE4EE7A-4177-4401-AEAD-C984156A45D8}"/>
              </a:ext>
            </a:extLst>
          </p:cNvPr>
          <p:cNvSpPr/>
          <p:nvPr/>
        </p:nvSpPr>
        <p:spPr>
          <a:xfrm>
            <a:off x="177916" y="37402"/>
            <a:ext cx="1112241" cy="1112241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68CE5E-304A-4A0E-B22D-E5B20205A714}"/>
              </a:ext>
            </a:extLst>
          </p:cNvPr>
          <p:cNvSpPr txBox="1"/>
          <p:nvPr/>
        </p:nvSpPr>
        <p:spPr>
          <a:xfrm>
            <a:off x="343419" y="226066"/>
            <a:ext cx="781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i="1" dirty="0">
                <a:solidFill>
                  <a:srgbClr val="C00000"/>
                </a:solidFill>
              </a:rPr>
              <a:t>Logo for section to sit inside roundel</a:t>
            </a:r>
          </a:p>
        </p:txBody>
      </p:sp>
      <p:pic>
        <p:nvPicPr>
          <p:cNvPr id="19" name="Picture 18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C3A7CF5B-9313-4B80-B040-4ABFCBA6A0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99" y="6466169"/>
            <a:ext cx="1985819" cy="2956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7F827F-5FAB-4563-8F02-59EA9963AB0B}"/>
              </a:ext>
            </a:extLst>
          </p:cNvPr>
          <p:cNvSpPr txBox="1"/>
          <p:nvPr/>
        </p:nvSpPr>
        <p:spPr>
          <a:xfrm>
            <a:off x="162727" y="6429352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674C288-474A-4FDA-A73D-9BBC9F6123B0}" type="slidenum">
              <a:rPr lang="en-GB" smtClean="0">
                <a:solidFill>
                  <a:schemeClr val="bg1"/>
                </a:solidFill>
              </a:rPr>
              <a:t>7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8" name="Picture 17" descr="A close up of a clock&#10;&#10;Description automatically generated">
            <a:extLst>
              <a:ext uri="{FF2B5EF4-FFF2-40B4-BE49-F238E27FC236}">
                <a16:creationId xmlns:a16="http://schemas.microsoft.com/office/drawing/2014/main" id="{6763D454-89C6-2D46-92A0-F6A82C9C26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68" y="58854"/>
            <a:ext cx="10795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09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41FB7-C98C-4289-87E2-73C60BF39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4140"/>
            <a:ext cx="5181600" cy="31364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800" dirty="0"/>
              <a:t>Key Learning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The light from the sun can damage our eyes and therefore we should not look directly at the sun. 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We can protect our eyes by wearing sunglasses or sunhats in bright light.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5DACEB-595C-438F-A77A-E53F98A2A227}"/>
              </a:ext>
            </a:extLst>
          </p:cNvPr>
          <p:cNvSpPr txBox="1">
            <a:spLocks/>
          </p:cNvSpPr>
          <p:nvPr/>
        </p:nvSpPr>
        <p:spPr>
          <a:xfrm>
            <a:off x="6172202" y="1644140"/>
            <a:ext cx="5181600" cy="453282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dirty="0">
                <a:solidFill>
                  <a:srgbClr val="0070C0"/>
                </a:solidFill>
                <a:ea typeface="Calibri"/>
                <a:cs typeface="Calibri"/>
                <a:sym typeface="Calibri"/>
              </a:rPr>
              <a:t>Activities and websites</a:t>
            </a: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>
                <a:cs typeface="Calibri"/>
                <a:sym typeface="Calibri"/>
              </a:rPr>
              <a:t>What do you already know about sunglasses?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>
                <a:solidFill>
                  <a:schemeClr val="tx1"/>
                </a:solidFill>
              </a:rPr>
              <a:t>Finding out more about opaque, translucent and transparent materials.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dirty="0">
                <a:hlinkClick r:id="rId3"/>
              </a:rPr>
              <a:t>https://www.youtube.com/watch?v=18xY0XygVGc</a:t>
            </a:r>
            <a:endParaRPr lang="en-GB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dirty="0">
                <a:hlinkClick r:id="rId4"/>
              </a:rPr>
              <a:t>https://www.dkfindout.com/uk/science/light/transparent-and-opaque-objects/</a:t>
            </a:r>
            <a:endParaRPr lang="en-GB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endParaRPr lang="en-GB" sz="2000" dirty="0">
              <a:solidFill>
                <a:schemeClr val="tx1"/>
              </a:solidFill>
            </a:endParaRPr>
          </a:p>
          <a:p>
            <a:pPr marL="285750" lvl="0" indent="-28575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</a:pPr>
            <a:r>
              <a:rPr lang="en-GB" sz="2000" dirty="0"/>
              <a:t>Exploring suitable materials for making sunglasses.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r>
              <a:rPr lang="en-GB" sz="2000" b="1" dirty="0"/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None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4E22C57-FD54-40A0-AEBD-999E75A7D497}"/>
              </a:ext>
            </a:extLst>
          </p:cNvPr>
          <p:cNvSpPr txBox="1">
            <a:spLocks/>
          </p:cNvSpPr>
          <p:nvPr/>
        </p:nvSpPr>
        <p:spPr>
          <a:xfrm>
            <a:off x="838198" y="4997587"/>
            <a:ext cx="5181600" cy="11793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/>
              <a:t>I can… </a:t>
            </a:r>
          </a:p>
          <a:p>
            <a:r>
              <a:rPr lang="en-GB" sz="1800" dirty="0"/>
              <a:t>explore suitable materials for making sunglasses.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D9418F-00D6-4FF9-B94B-9975B41823ED}"/>
              </a:ext>
            </a:extLst>
          </p:cNvPr>
          <p:cNvSpPr/>
          <p:nvPr/>
        </p:nvSpPr>
        <p:spPr>
          <a:xfrm>
            <a:off x="0" y="0"/>
            <a:ext cx="12192000" cy="1179375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7F3739-BE8E-4DEA-B82C-7D9E386EA083}"/>
              </a:ext>
            </a:extLst>
          </p:cNvPr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3E3D1E-5D9F-4E60-B95D-190BA7EADA15}"/>
              </a:ext>
            </a:extLst>
          </p:cNvPr>
          <p:cNvSpPr txBox="1"/>
          <p:nvPr/>
        </p:nvSpPr>
        <p:spPr>
          <a:xfrm>
            <a:off x="1468072" y="-35644"/>
            <a:ext cx="7088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Light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0525B5-9B65-4FB3-AF95-6A060BCC4DA9}"/>
              </a:ext>
            </a:extLst>
          </p:cNvPr>
          <p:cNvSpPr txBox="1"/>
          <p:nvPr/>
        </p:nvSpPr>
        <p:spPr>
          <a:xfrm>
            <a:off x="1468072" y="500744"/>
            <a:ext cx="7088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>
                <a:solidFill>
                  <a:schemeClr val="bg1"/>
                </a:solidFill>
                <a:latin typeface="+mj-lt"/>
              </a:rPr>
              <a:t>Exploring suitable materials for making sunglasses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4D2724-AEC4-465E-B815-09BCE5D79805}"/>
              </a:ext>
            </a:extLst>
          </p:cNvPr>
          <p:cNvSpPr/>
          <p:nvPr/>
        </p:nvSpPr>
        <p:spPr>
          <a:xfrm>
            <a:off x="838198" y="495283"/>
            <a:ext cx="10515604" cy="538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AE4EE7A-4177-4401-AEAD-C984156A45D8}"/>
              </a:ext>
            </a:extLst>
          </p:cNvPr>
          <p:cNvSpPr/>
          <p:nvPr/>
        </p:nvSpPr>
        <p:spPr>
          <a:xfrm>
            <a:off x="177916" y="37402"/>
            <a:ext cx="1112241" cy="1112241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68CE5E-304A-4A0E-B22D-E5B20205A714}"/>
              </a:ext>
            </a:extLst>
          </p:cNvPr>
          <p:cNvSpPr txBox="1"/>
          <p:nvPr/>
        </p:nvSpPr>
        <p:spPr>
          <a:xfrm>
            <a:off x="343419" y="226066"/>
            <a:ext cx="781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i="1" dirty="0">
                <a:solidFill>
                  <a:srgbClr val="C00000"/>
                </a:solidFill>
              </a:rPr>
              <a:t>Logo for section to sit inside roundel</a:t>
            </a:r>
          </a:p>
        </p:txBody>
      </p:sp>
      <p:pic>
        <p:nvPicPr>
          <p:cNvPr id="19" name="Picture 18" descr="A picture containing drawing, light&#10;&#10;Description automatically generated">
            <a:extLst>
              <a:ext uri="{FF2B5EF4-FFF2-40B4-BE49-F238E27FC236}">
                <a16:creationId xmlns:a16="http://schemas.microsoft.com/office/drawing/2014/main" id="{C3A7CF5B-9313-4B80-B040-4ABFCBA6A0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399" y="6466169"/>
            <a:ext cx="1985819" cy="2956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7F827F-5FAB-4563-8F02-59EA9963AB0B}"/>
              </a:ext>
            </a:extLst>
          </p:cNvPr>
          <p:cNvSpPr txBox="1"/>
          <p:nvPr/>
        </p:nvSpPr>
        <p:spPr>
          <a:xfrm>
            <a:off x="162727" y="6429352"/>
            <a:ext cx="470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674C288-474A-4FDA-A73D-9BBC9F6123B0}" type="slidenum">
              <a:rPr lang="en-GB" smtClean="0">
                <a:solidFill>
                  <a:schemeClr val="bg1"/>
                </a:solidFill>
              </a:rPr>
              <a:t>8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8" name="Picture 17" descr="A close up of a clock&#10;&#10;Description automatically generated">
            <a:extLst>
              <a:ext uri="{FF2B5EF4-FFF2-40B4-BE49-F238E27FC236}">
                <a16:creationId xmlns:a16="http://schemas.microsoft.com/office/drawing/2014/main" id="{A6C3A58F-AE51-7D4E-A681-D1D8F71AD92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68" y="58854"/>
            <a:ext cx="10795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08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838200" y="1644140"/>
            <a:ext cx="5181600" cy="313640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Learning</a:t>
            </a:r>
            <a:endParaRPr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GB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size of the shadow depends on the position of the source, object and surface.</a:t>
            </a:r>
            <a:endParaRPr dirty="0"/>
          </a:p>
        </p:txBody>
      </p:sp>
      <p:sp>
        <p:nvSpPr>
          <p:cNvPr id="107" name="Google Shape;107;p2"/>
          <p:cNvSpPr txBox="1"/>
          <p:nvPr/>
        </p:nvSpPr>
        <p:spPr>
          <a:xfrm>
            <a:off x="6172202" y="1644140"/>
            <a:ext cx="5181600" cy="453282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>
              <a:buClr>
                <a:srgbClr val="0070C0"/>
              </a:buClr>
              <a:buSzPts val="2000"/>
            </a:pPr>
            <a:r>
              <a:rPr lang="en-GB" sz="2000" dirty="0">
                <a:solidFill>
                  <a:srgbClr val="0070C0"/>
                </a:solidFill>
                <a:ea typeface="Calibri"/>
                <a:cs typeface="Calibri"/>
                <a:sym typeface="Calibri"/>
              </a:rPr>
              <a:t>Activities and websites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sz="2000" dirty="0">
                <a:cs typeface="Calibri"/>
                <a:sym typeface="Calibri"/>
              </a:rPr>
              <a:t>What do you already know about shadows?</a:t>
            </a:r>
          </a:p>
          <a:p>
            <a:pPr marL="285750" indent="-285750">
              <a:buClr>
                <a:srgbClr val="0070C0"/>
              </a:buClr>
              <a:buSzPts val="2000"/>
            </a:pPr>
            <a:r>
              <a:rPr lang="en-GB" sz="2000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3"/>
              </a:rPr>
              <a:t>https://www.bbc.co.uk/bitesize/clips/z8vfb9q</a:t>
            </a:r>
            <a:endParaRPr lang="en-GB" sz="2000" dirty="0">
              <a:solidFill>
                <a:schemeClr val="dk1"/>
              </a:solidFill>
            </a:endParaRPr>
          </a:p>
          <a:p>
            <a:pPr marL="285750" indent="-285750">
              <a:buClr>
                <a:srgbClr val="0070C0"/>
              </a:buClr>
              <a:buSzPts val="2000"/>
            </a:pPr>
            <a:r>
              <a:rPr lang="en-GB" sz="2000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4"/>
              </a:rPr>
              <a:t>https://www.dkfindout.com/uk/science/light/shadows/</a:t>
            </a:r>
            <a:r>
              <a:rPr lang="en-GB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endParaRPr lang="en-GB" sz="2000" dirty="0">
              <a:solidFill>
                <a:srgbClr val="262626"/>
              </a:solidFill>
              <a:ea typeface="Calibri"/>
              <a:cs typeface="Calibri"/>
              <a:sym typeface="Calibri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sz="2000" dirty="0">
                <a:cs typeface="Calibri"/>
                <a:sym typeface="Calibri"/>
              </a:rPr>
              <a:t>Exploring shadows.</a:t>
            </a:r>
          </a:p>
          <a:p>
            <a:pPr>
              <a:buClr>
                <a:srgbClr val="0070C0"/>
              </a:buClr>
              <a:buSzPts val="2000"/>
            </a:pPr>
            <a:r>
              <a:rPr lang="en-GB" sz="2000" u="sng" dirty="0">
                <a:solidFill>
                  <a:schemeClr val="dk1"/>
                </a:solidFill>
                <a:ea typeface="Calibri"/>
                <a:cs typeface="Calibri"/>
                <a:sym typeface="Calibri"/>
                <a:hlinkClick r:id="rId5"/>
              </a:rPr>
              <a:t>https://explorify.wellcome.ac.uk/en/activities/whats-going-on/shadow-shapes</a:t>
            </a:r>
            <a:r>
              <a:rPr lang="en-GB" sz="200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</a:t>
            </a:r>
            <a:endParaRPr lang="en-GB" sz="2000" dirty="0"/>
          </a:p>
          <a:p>
            <a:pPr>
              <a:buClr>
                <a:srgbClr val="0070C0"/>
              </a:buClr>
              <a:buSzPts val="2000"/>
            </a:pPr>
            <a:endParaRPr lang="en-GB" sz="2000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sz="2000" dirty="0"/>
              <a:t>Explaining how shadows are formed. </a:t>
            </a:r>
          </a:p>
          <a:p>
            <a:pPr lvl="0">
              <a:buClr>
                <a:srgbClr val="0070C0"/>
              </a:buClr>
              <a:buSzPts val="2000"/>
            </a:pPr>
            <a:r>
              <a:rPr lang="en-GB" sz="2000" dirty="0"/>
              <a:t>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SzPts val="2000"/>
              <a:buFont typeface="Arial" panose="020B0604020202020204" pitchFamily="34" charset="0"/>
              <a:buChar char="•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Going further with shadows (see lesson plan page 6 for websites). </a:t>
            </a:r>
          </a:p>
        </p:txBody>
      </p:sp>
      <p:sp>
        <p:nvSpPr>
          <p:cNvPr id="108" name="Google Shape;108;p2"/>
          <p:cNvSpPr txBox="1"/>
          <p:nvPr/>
        </p:nvSpPr>
        <p:spPr>
          <a:xfrm>
            <a:off x="838198" y="4997587"/>
            <a:ext cx="5181600" cy="117937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can…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how a shadow is formed.</a:t>
            </a: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0" y="0"/>
            <a:ext cx="12192000" cy="1179375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0" y="6394002"/>
            <a:ext cx="12192000" cy="463998"/>
          </a:xfrm>
          <a:prstGeom prst="rect">
            <a:avLst/>
          </a:prstGeom>
          <a:solidFill>
            <a:srgbClr val="0D50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1468072" y="-35644"/>
            <a:ext cx="708869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Light</a:t>
            </a:r>
            <a:endParaRPr/>
          </a:p>
        </p:txBody>
      </p:sp>
      <p:sp>
        <p:nvSpPr>
          <p:cNvPr id="113" name="Google Shape;113;p2"/>
          <p:cNvSpPr txBox="1"/>
          <p:nvPr/>
        </p:nvSpPr>
        <p:spPr>
          <a:xfrm>
            <a:off x="1468072" y="500744"/>
            <a:ext cx="7088697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b="1" i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Exploring how shadows are formed</a:t>
            </a: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838198" y="495283"/>
            <a:ext cx="10515604" cy="5384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"/>
          <p:cNvSpPr/>
          <p:nvPr/>
        </p:nvSpPr>
        <p:spPr>
          <a:xfrm>
            <a:off x="177916" y="37402"/>
            <a:ext cx="1112241" cy="1112241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343419" y="226066"/>
            <a:ext cx="781235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Logo for section to sit inside roundel</a:t>
            </a:r>
            <a:endParaRPr/>
          </a:p>
        </p:txBody>
      </p:sp>
      <p:pic>
        <p:nvPicPr>
          <p:cNvPr id="117" name="Google Shape;117;p2" descr="A picture containing drawing, light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058399" y="6466169"/>
            <a:ext cx="1985819" cy="295699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2"/>
          <p:cNvSpPr txBox="1"/>
          <p:nvPr/>
        </p:nvSpPr>
        <p:spPr>
          <a:xfrm>
            <a:off x="162727" y="6429352"/>
            <a:ext cx="47015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2" descr="A close up of a clock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9368" y="58854"/>
            <a:ext cx="1079500" cy="107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A16988A4411D43993AF1AD54B21A42" ma:contentTypeVersion="18" ma:contentTypeDescription="Create a new document." ma:contentTypeScope="" ma:versionID="7d3cd43ba70f36fa3c37690c706d8f06">
  <xsd:schema xmlns:xsd="http://www.w3.org/2001/XMLSchema" xmlns:xs="http://www.w3.org/2001/XMLSchema" xmlns:p="http://schemas.microsoft.com/office/2006/metadata/properties" xmlns:ns2="595e4c87-8aad-4424-8d13-4e1a0ac8f772" xmlns:ns3="a06a9706-ad8f-4101-9ff4-bb1986540cca" targetNamespace="http://schemas.microsoft.com/office/2006/metadata/properties" ma:root="true" ma:fieldsID="98fd641a8cfad8eba1586fc43b07f76d" ns2:_="" ns3:_="">
    <xsd:import namespace="595e4c87-8aad-4424-8d13-4e1a0ac8f772"/>
    <xsd:import namespace="a06a9706-ad8f-4101-9ff4-bb1986540c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5e4c87-8aad-4424-8d13-4e1a0ac8f7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b860b5a-276f-4e20-a60a-049ecf2d2c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6a9706-ad8f-4101-9ff4-bb1986540c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c8a0f90-a25b-428a-ba85-bf7ee30a594a}" ma:internalName="TaxCatchAll" ma:showField="CatchAllData" ma:web="a06a9706-ad8f-4101-9ff4-bb1986540c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5e4c87-8aad-4424-8d13-4e1a0ac8f772">
      <Terms xmlns="http://schemas.microsoft.com/office/infopath/2007/PartnerControls"/>
    </lcf76f155ced4ddcb4097134ff3c332f>
    <TaxCatchAll xmlns="a06a9706-ad8f-4101-9ff4-bb1986540cc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05F7A5-B265-4E01-A05F-D48823F68052}"/>
</file>

<file path=customXml/itemProps2.xml><?xml version="1.0" encoding="utf-8"?>
<ds:datastoreItem xmlns:ds="http://schemas.openxmlformats.org/officeDocument/2006/customXml" ds:itemID="{A06C43C6-5170-4388-A4D6-8289FCC553A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0AD8199-5E08-42E8-9B65-0C38DD0AE6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1068</Words>
  <Application>Microsoft Office PowerPoint</Application>
  <PresentationFormat>Widescreen</PresentationFormat>
  <Paragraphs>162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Lato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6: Living things and their habitats</dc:title>
  <dc:creator>Lucy Wood</dc:creator>
  <cp:lastModifiedBy>Alistair Strayton</cp:lastModifiedBy>
  <cp:revision>2</cp:revision>
  <dcterms:created xsi:type="dcterms:W3CDTF">2020-03-25T15:49:22Z</dcterms:created>
  <dcterms:modified xsi:type="dcterms:W3CDTF">2020-04-18T14:21:54Z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0x010100ECDF125A2BE7EC4BBA5D53924D00436D</vt:lpwstr>
  </property>
</Properties>
</file>